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B6D32A-A164-428F-AE11-9A9AFA826D1D}" type="datetimeFigureOut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E9D355-7565-4F78-B8CA-BF43DB6CECA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E7336-5FCB-42D3-A629-525D6F95ABFC}" type="slidenum">
              <a:rPr lang="lv-LV" altLang="lv-LV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lv-LV" altLang="lv-LV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B2BF-DFE0-4A4B-B7CC-6A867DB41325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46F5B-6D8C-48AA-BBBD-94F55C63026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1B99-CAA0-43D5-B78B-AFD06106F713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151C-F1CE-482B-9F1B-67C0CCD9DD4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420F-4E62-4448-B75B-A727CB7F57A9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36BE-1A73-4774-A2EA-CF40535878F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55A7-ABA8-4A02-A258-5602A050DAE4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2EEC-A650-4618-9509-0BD726CA3F5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5743-D9C2-41F6-8783-8AD4D65315C8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C5F4-A18A-4933-8F23-91FF8350C68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6177-4323-46A0-85FA-0B0887073218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F023-5679-4661-AB69-A2EE9CDC786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C28D-E9F1-4581-9E92-8303F07E7B3E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5B5A-DD0E-4CCB-B2C3-D5E78202FCB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2EDD-372B-4FA1-BA0C-3C71ED54C518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6366-F594-4146-9939-AAEC5DB8971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DA8C-D4A1-49EC-96F3-716BF9110671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0054-2E18-4B3C-B4F4-0B8D05D42CD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290E-99CA-400D-B939-FF1B42067D84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8CE4-F52D-448E-8EA2-4F53753445B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1A79-D3EA-4ADB-B0D8-B6E924047EBF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4473-33E0-468E-A169-4A7DB9C7BEF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F9650-15E2-43BF-9943-EF6C57379D84}" type="datetime1">
              <a:rPr lang="lv-LV"/>
              <a:pPr>
                <a:defRPr/>
              </a:pPr>
              <a:t>2015.06.10.</a:t>
            </a:fld>
            <a:endParaRPr lang="lv-LV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099F7-8670-4C25-8514-BAF5C94B2D6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GGJ7f-Rd9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pxzQrM5m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5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hFFZvxBfp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Aq5EVegLh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E-WRg--BY&amp;feature=channel_video_title" TargetMode="External"/><Relationship Id="rId2" Type="http://schemas.openxmlformats.org/officeDocument/2006/relationships/hyperlink" Target="https://www.youtube.com/watch?v=y1a42J8CpT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Innovative methods in mathematics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21163"/>
            <a:ext cx="8458200" cy="579437"/>
          </a:xfrm>
        </p:spPr>
        <p:txBody>
          <a:bodyPr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lv-LV" dirty="0" smtClean="0"/>
              <a:t>Daiga </a:t>
            </a:r>
            <a:r>
              <a:rPr lang="lv-LV" dirty="0" err="1" smtClean="0"/>
              <a:t>Udrase</a:t>
            </a:r>
            <a:endParaRPr lang="lv-LV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lv-LV" dirty="0" err="1" smtClean="0"/>
              <a:t>Teacher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Mathematics</a:t>
            </a:r>
            <a:endParaRPr lang="lv-LV" dirty="0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err="1" smtClean="0"/>
              <a:t>Lessons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nature</a:t>
            </a:r>
            <a:r>
              <a:rPr lang="lv-LV" dirty="0" smtClean="0"/>
              <a:t> (I)</a:t>
            </a:r>
            <a:endParaRPr lang="lv-LV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Theme of the lesson– Volume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Aim of the lesson- calculate how many m</a:t>
            </a:r>
            <a:r>
              <a:rPr lang="en-GB" altLang="lv-LV" baseline="30000" smtClean="0"/>
              <a:t>3</a:t>
            </a:r>
            <a:r>
              <a:rPr lang="en-GB" altLang="lv-LV" smtClean="0"/>
              <a:t> of wood is in each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Form – 8</a:t>
            </a:r>
            <a:r>
              <a:rPr lang="en-GB" altLang="lv-LV" baseline="30000" smtClean="0"/>
              <a:t>b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lv-LV" altLang="lv-LV" smtClean="0">
                <a:hlinkClick r:id="rId2"/>
              </a:rPr>
              <a:t>https://www.youtube.com/watch?v=GGJ7f-Rd9fM</a:t>
            </a:r>
            <a:endParaRPr lang="lv-LV" altLang="lv-LV" smtClean="0"/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919163"/>
            <a:ext cx="40608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8913"/>
            <a:ext cx="36718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" y="2606675"/>
            <a:ext cx="3551238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4605338"/>
            <a:ext cx="39211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6063" y="2997200"/>
            <a:ext cx="35496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err="1" smtClean="0"/>
              <a:t>Lessons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Nature</a:t>
            </a:r>
            <a:r>
              <a:rPr lang="lv-LV" dirty="0" smtClean="0"/>
              <a:t> (II)</a:t>
            </a:r>
            <a:endParaRPr lang="lv-LV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Integrated lesson in cooperation with forms 3</a:t>
            </a:r>
            <a:r>
              <a:rPr lang="en-GB" altLang="lv-LV" baseline="30000" smtClean="0"/>
              <a:t>c</a:t>
            </a:r>
            <a:r>
              <a:rPr lang="en-GB" altLang="lv-LV" smtClean="0"/>
              <a:t> and 9</a:t>
            </a:r>
            <a:r>
              <a:rPr lang="en-GB" altLang="lv-LV" baseline="30000" smtClean="0"/>
              <a:t>b</a:t>
            </a:r>
            <a:r>
              <a:rPr lang="en-GB" altLang="lv-LV" smtClean="0"/>
              <a:t>. Subjects to learn– Latvian, nature science and maths.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The mobile application was used to measure the length of tree. </a:t>
            </a:r>
            <a:r>
              <a:rPr lang="lv-LV" altLang="lv-LV" smtClean="0">
                <a:hlinkClick r:id="rId2"/>
              </a:rPr>
              <a:t>https://www.youtube.com/watch?v=RpxzQrM5mCE</a:t>
            </a:r>
            <a:endParaRPr lang="lv-LV" altLang="lv-LV" smtClean="0"/>
          </a:p>
          <a:p>
            <a:pPr marL="0" indent="0" eaLnBrk="1" hangingPunct="1">
              <a:buFont typeface="Wingdings 2" pitchFamily="18" charset="2"/>
              <a:buNone/>
            </a:pPr>
            <a:endParaRPr lang="lv-LV" altLang="lv-LV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5600"/>
            <a:ext cx="2762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565400"/>
            <a:ext cx="4221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8" y="4787900"/>
            <a:ext cx="36766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1052513"/>
            <a:ext cx="35639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88913"/>
            <a:ext cx="223202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4581525"/>
            <a:ext cx="3581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/>
          <p:cNvPicPr>
            <a:picLocks noChangeAspect="1"/>
          </p:cNvPicPr>
          <p:nvPr/>
        </p:nvPicPr>
        <p:blipFill>
          <a:blip r:embed="rId10" cstate="print"/>
          <a:srcRect l="35728" r="15244"/>
          <a:stretch>
            <a:fillRect/>
          </a:stretch>
        </p:blipFill>
        <p:spPr bwMode="auto">
          <a:xfrm>
            <a:off x="6567488" y="1931988"/>
            <a:ext cx="252412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err="1" smtClean="0"/>
              <a:t>Lessons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nature</a:t>
            </a:r>
            <a:r>
              <a:rPr lang="lv-LV" dirty="0" smtClean="0"/>
              <a:t> (III)</a:t>
            </a:r>
            <a:endParaRPr lang="lv-LV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704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z="2800" smtClean="0"/>
              <a:t>Theme of the lessons– identic and equivalent figures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z="2800" smtClean="0"/>
              <a:t>Aim of the lesson– to understand the difference between the identical and equivalent figures by doing practical tasks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z="2800" smtClean="0"/>
              <a:t>Form – 7</a:t>
            </a:r>
            <a:r>
              <a:rPr lang="en-GB" altLang="lv-LV" sz="2800" baseline="30000" smtClean="0"/>
              <a:t>c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z="2800" smtClean="0"/>
              <a:t>During the lesson students had to film and then had to make a video including the answers to the questions. </a:t>
            </a:r>
            <a:endParaRPr lang="lv-LV" altLang="lv-LV" sz="28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z="2800" smtClean="0">
                <a:hlinkClick r:id="rId2"/>
              </a:rPr>
              <a:t>https://www.youtube.com/watch?v=hFFZvxBfp64</a:t>
            </a:r>
            <a:endParaRPr lang="lv-LV" altLang="lv-LV" sz="2800" smtClean="0"/>
          </a:p>
          <a:p>
            <a:pPr marL="0" indent="0" eaLnBrk="1" hangingPunct="1">
              <a:buFont typeface="Wingdings 2" pitchFamily="18" charset="2"/>
              <a:buNone/>
            </a:pPr>
            <a:endParaRPr lang="lv-LV" altLang="lv-LV" sz="2800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>Students’ </a:t>
            </a:r>
            <a:r>
              <a:rPr lang="lv-LV" dirty="0" err="1" smtClean="0"/>
              <a:t>videos</a:t>
            </a:r>
            <a:endParaRPr lang="lv-LV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Theme of the lesson– linear function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mtClean="0"/>
              <a:t>Students make their own videos, where they solve and explain the solution of the problem.</a:t>
            </a:r>
            <a:endParaRPr lang="lv-LV" altLang="lv-LV" smtClean="0"/>
          </a:p>
          <a:p>
            <a:pPr marL="0" indent="0" eaLnBrk="1" hangingPunct="1">
              <a:buFont typeface="Wingdings 2" pitchFamily="18" charset="2"/>
              <a:buNone/>
            </a:pPr>
            <a:endParaRPr lang="lv-LV" altLang="lv-LV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altLang="lv-LV" sz="2800" smtClean="0">
                <a:hlinkClick r:id="rId2"/>
              </a:rPr>
              <a:t>https://www.youtube.com/watch?v=Aq5EVegLhRM</a:t>
            </a:r>
            <a:endParaRPr lang="lv-LV" altLang="lv-LV" sz="280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GB" altLang="lv-LV" smtClean="0"/>
          </a:p>
          <a:p>
            <a:pPr marL="0" indent="0" eaLnBrk="1" hangingPunct="1">
              <a:buFont typeface="Wingdings 2" pitchFamily="18" charset="2"/>
              <a:buNone/>
            </a:pPr>
            <a:endParaRPr lang="lv-LV" altLang="lv-LV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Some more students’ work</a:t>
            </a:r>
            <a:r>
              <a:rPr lang="lv-LV" dirty="0" smtClean="0"/>
              <a:t>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lv-LV" dirty="0"/>
              <a:t>L</a:t>
            </a:r>
            <a:r>
              <a:rPr lang="en-GB" dirty="0" err="1"/>
              <a:t>inear</a:t>
            </a:r>
            <a:r>
              <a:rPr lang="en-GB" dirty="0"/>
              <a:t> function</a:t>
            </a:r>
            <a:endParaRPr lang="en-GB" dirty="0">
              <a:hlinkClick r:id="rId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lv-LV" dirty="0" smtClean="0">
                <a:hlinkClick r:id="rId2"/>
              </a:rPr>
              <a:t>https</a:t>
            </a:r>
            <a:r>
              <a:rPr lang="lv-LV" dirty="0">
                <a:hlinkClick r:id="rId2"/>
              </a:rPr>
              <a:t>://</a:t>
            </a:r>
            <a:r>
              <a:rPr lang="lv-LV" dirty="0" smtClean="0">
                <a:hlinkClick r:id="rId2"/>
              </a:rPr>
              <a:t>www.youtube.com/watch?v=y1a42J8CpTg</a:t>
            </a:r>
            <a:endParaRPr lang="lv-LV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Solution of system of equations with insertion method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lv-LV" dirty="0" smtClean="0">
                <a:hlinkClick r:id="rId3"/>
              </a:rPr>
              <a:t>https</a:t>
            </a:r>
            <a:r>
              <a:rPr lang="lv-LV" dirty="0">
                <a:hlinkClick r:id="rId3"/>
              </a:rPr>
              <a:t>://www.youtube.com/watch?v=wtE-WRg--</a:t>
            </a:r>
            <a:r>
              <a:rPr lang="lv-LV" dirty="0" smtClean="0">
                <a:hlinkClick r:id="rId3"/>
              </a:rPr>
              <a:t>BY&amp;feature=channel_video_title</a:t>
            </a:r>
            <a:endParaRPr lang="lv-LV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lv-LV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lv-LV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33375"/>
            <a:ext cx="2051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ES Erasmus+ projekts "Inovatīvas mācību metodes kvalitatīvam izglītības procesam" Nr. 2014-1-LV01-KA101-000283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319</Words>
  <Application>Microsoft Office PowerPoint</Application>
  <PresentationFormat>Slaidrāde ekrānā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Franklin Gothic Book</vt:lpstr>
      <vt:lpstr>Arial</vt:lpstr>
      <vt:lpstr>Franklin Gothic Medium</vt:lpstr>
      <vt:lpstr>Wingdings 2</vt:lpstr>
      <vt:lpstr>Calibri</vt:lpstr>
      <vt:lpstr>Trek</vt:lpstr>
      <vt:lpstr>Innovative methods in mathematics</vt:lpstr>
      <vt:lpstr>Lessons in nature (I)</vt:lpstr>
      <vt:lpstr>Slaids 3</vt:lpstr>
      <vt:lpstr>Lessons in Nature (II)</vt:lpstr>
      <vt:lpstr>Slaids 5</vt:lpstr>
      <vt:lpstr>Lessons in nature (III)</vt:lpstr>
      <vt:lpstr>Students’ videos</vt:lpstr>
      <vt:lpstr>Some more students’ 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Inovatīvas metodes matemātikā</dc:title>
  <dc:creator>Daiga</dc:creator>
  <cp:lastModifiedBy>Your User Name</cp:lastModifiedBy>
  <cp:revision>25</cp:revision>
  <dcterms:created xsi:type="dcterms:W3CDTF">2015-06-07T18:22:02Z</dcterms:created>
  <dcterms:modified xsi:type="dcterms:W3CDTF">2015-06-10T12:16:40Z</dcterms:modified>
</cp:coreProperties>
</file>