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E465A-E0F3-42D9-BBC3-DCA41AADBA84}" type="datetimeFigureOut">
              <a:rPr lang="lv-LV" smtClean="0"/>
              <a:t>10.06.2015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DD3F-5EF8-4A6F-B77E-12F619D978D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65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DD3F-5EF8-4A6F-B77E-12F619D978DA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71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F9C6A9-57AC-4749-AFE5-4FB152925BEB}" type="datetime1">
              <a:rPr lang="lv-LV" smtClean="0"/>
              <a:t>10.06.2015</a:t>
            </a:fld>
            <a:endParaRPr lang="lv-LV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5BC051-FB41-495F-8C35-CCD9E6DF8B0B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F1F59-D030-417C-B94A-3514C6CC31DB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5BC051-FB41-495F-8C35-CCD9E6DF8B0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7A4BC1D-5AF3-4B52-BF65-DA0E9305CC34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5BC051-FB41-495F-8C35-CCD9E6DF8B0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D454F-95CB-42E5-A549-A6177C94C6AA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5BC051-FB41-495F-8C35-CCD9E6DF8B0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82FC71-EB47-4A8D-AB55-7AA3603D2D90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E5BC051-FB41-495F-8C35-CCD9E6DF8B0B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A0451-073C-4AFF-B180-7703D6CEADC6}" type="datetime1">
              <a:rPr lang="lv-LV" smtClean="0"/>
              <a:t>10.06.2015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5BC051-FB41-495F-8C35-CCD9E6DF8B0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BE89C-C43D-42D6-BBD4-F089C49EA037}" type="datetime1">
              <a:rPr lang="lv-LV" smtClean="0"/>
              <a:t>10.06.2015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5BC051-FB41-495F-8C35-CCD9E6DF8B0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D76FA-3B9E-4AE9-A94F-3F533E3E95EA}" type="datetime1">
              <a:rPr lang="lv-LV" smtClean="0"/>
              <a:t>10.06.2015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5BC051-FB41-495F-8C35-CCD9E6DF8B0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573EF9-618C-451D-B44F-2A59FF55620F}" type="datetime1">
              <a:rPr lang="lv-LV" smtClean="0"/>
              <a:t>10.06.2015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5BC051-FB41-495F-8C35-CCD9E6DF8B0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D8D548-A06B-46D6-8C7F-1D1A9055951C}" type="datetime1">
              <a:rPr lang="lv-LV" smtClean="0"/>
              <a:t>10.06.2015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5BC051-FB41-495F-8C35-CCD9E6DF8B0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23F3BD-5407-43DC-9B90-F8DCF91DFC5F}" type="datetime1">
              <a:rPr lang="lv-LV" smtClean="0"/>
              <a:t>10.06.2015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5BC051-FB41-495F-8C35-CCD9E6DF8B0B}" type="slidenum">
              <a:rPr lang="lv-LV" smtClean="0"/>
              <a:t>‹#›</a:t>
            </a:fld>
            <a:endParaRPr lang="lv-LV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9E39DE1-6136-4EA4-90F8-12C07B143FAF}" type="datetime1">
              <a:rPr lang="lv-LV" smtClean="0"/>
              <a:t>10.06.2015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5BC051-FB41-495F-8C35-CCD9E6DF8B0B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37deEvWzl4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sZZVj2keoB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992888" cy="3024336"/>
          </a:xfrm>
        </p:spPr>
        <p:txBody>
          <a:bodyPr/>
          <a:lstStyle/>
          <a:p>
            <a:pPr algn="l"/>
            <a:r>
              <a:rPr lang="lv-LV" b="1" dirty="0" smtClean="0"/>
              <a:t>Innovative methods in </a:t>
            </a:r>
            <a:br>
              <a:rPr lang="lv-LV" b="1" dirty="0" smtClean="0"/>
            </a:br>
            <a:r>
              <a:rPr lang="lv-LV" b="1" dirty="0" smtClean="0"/>
              <a:t>English lessons</a:t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sz="2800" dirty="0" smtClean="0"/>
              <a:t>1. Making a video about a </a:t>
            </a:r>
            <a:r>
              <a:rPr lang="lv-LV" sz="2800" dirty="0" err="1" smtClean="0"/>
              <a:t>popular</a:t>
            </a:r>
            <a:r>
              <a:rPr lang="lv-LV" sz="2800" dirty="0" smtClean="0"/>
              <a:t>         </a:t>
            </a:r>
            <a:r>
              <a:rPr lang="lv-LV" sz="2800" dirty="0" err="1" smtClean="0"/>
              <a:t>animation</a:t>
            </a:r>
            <a:r>
              <a:rPr lang="lv-LV" sz="2800" dirty="0" smtClean="0"/>
              <a:t> film in a group</a:t>
            </a:r>
            <a:br>
              <a:rPr lang="lv-LV" sz="2800" dirty="0" smtClean="0"/>
            </a:br>
            <a:r>
              <a:rPr lang="lv-LV" sz="2800" dirty="0" smtClean="0"/>
              <a:t>2. creating a commercal about a book </a:t>
            </a:r>
            <a:endParaRPr lang="lv-LV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4653136"/>
            <a:ext cx="6400800" cy="1752600"/>
          </a:xfrm>
        </p:spPr>
        <p:txBody>
          <a:bodyPr>
            <a:normAutofit/>
          </a:bodyPr>
          <a:lstStyle/>
          <a:p>
            <a:r>
              <a:rPr lang="lv-LV" dirty="0" smtClean="0">
                <a:solidFill>
                  <a:schemeClr val="tx1"/>
                </a:solidFill>
              </a:rPr>
              <a:t>Created by English teacher </a:t>
            </a:r>
          </a:p>
          <a:p>
            <a:r>
              <a:rPr lang="lv-LV" dirty="0" smtClean="0">
                <a:solidFill>
                  <a:schemeClr val="tx1"/>
                </a:solidFill>
              </a:rPr>
              <a:t>Liena Driba</a:t>
            </a:r>
          </a:p>
          <a:p>
            <a:r>
              <a:rPr lang="lv-LV" dirty="0" smtClean="0">
                <a:solidFill>
                  <a:schemeClr val="tx1"/>
                </a:solidFill>
              </a:rPr>
              <a:t>Riga Teika secondary shcool</a:t>
            </a:r>
          </a:p>
          <a:p>
            <a:r>
              <a:rPr lang="lv-LV" dirty="0" smtClean="0">
                <a:solidFill>
                  <a:schemeClr val="tx1"/>
                </a:solidFill>
              </a:rPr>
              <a:t>2014/2015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051078" cy="5858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525344"/>
            <a:ext cx="2927722" cy="228600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6927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The procedure of the method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Explaining the goal and tasks;</a:t>
            </a:r>
          </a:p>
          <a:p>
            <a:r>
              <a:rPr lang="lv-LV" dirty="0" smtClean="0"/>
              <a:t>Analysing pluses, minuses and interesting about reading books;</a:t>
            </a:r>
          </a:p>
          <a:p>
            <a:r>
              <a:rPr lang="lv-LV" dirty="0" smtClean="0"/>
              <a:t>While reading students make their notes about the plot, main characters and message of the book</a:t>
            </a:r>
            <a:endParaRPr lang="lv-LV" dirty="0"/>
          </a:p>
          <a:p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051078" cy="5858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83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Steps to create a commercial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7239000" cy="4846320"/>
          </a:xfrm>
        </p:spPr>
        <p:txBody>
          <a:bodyPr/>
          <a:lstStyle/>
          <a:p>
            <a:pPr marL="0" indent="0" algn="ctr">
              <a:buNone/>
            </a:pPr>
            <a:r>
              <a:rPr lang="lv-LV" b="1" cap="all" dirty="0" smtClean="0">
                <a:solidFill>
                  <a:srgbClr val="7030A0"/>
                </a:solidFill>
              </a:rPr>
              <a:t>Analysing, reading, attracting, presenting, giving feedback</a:t>
            </a:r>
          </a:p>
          <a:p>
            <a:r>
              <a:rPr lang="lv-LV" b="1" dirty="0" smtClean="0">
                <a:solidFill>
                  <a:srgbClr val="7030A0"/>
                </a:solidFill>
              </a:rPr>
              <a:t>Analysing</a:t>
            </a:r>
            <a:r>
              <a:rPr lang="lv-LV" dirty="0" smtClean="0">
                <a:solidFill>
                  <a:srgbClr val="7030A0"/>
                </a:solidFill>
              </a:rPr>
              <a:t> </a:t>
            </a:r>
            <a:r>
              <a:rPr lang="lv-LV" dirty="0" smtClean="0"/>
              <a:t>a successful and not successful commercial;</a:t>
            </a:r>
          </a:p>
          <a:p>
            <a:r>
              <a:rPr lang="lv-LV" b="1" dirty="0" smtClean="0">
                <a:solidFill>
                  <a:srgbClr val="7030A0"/>
                </a:solidFill>
              </a:rPr>
              <a:t>Reading</a:t>
            </a:r>
            <a:r>
              <a:rPr lang="lv-LV" dirty="0" smtClean="0"/>
              <a:t> a book and making notes;</a:t>
            </a:r>
          </a:p>
          <a:p>
            <a:r>
              <a:rPr lang="lv-LV" dirty="0" smtClean="0"/>
              <a:t>Thinking how to </a:t>
            </a:r>
            <a:r>
              <a:rPr lang="lv-LV" b="1" dirty="0" smtClean="0">
                <a:solidFill>
                  <a:srgbClr val="7030A0"/>
                </a:solidFill>
              </a:rPr>
              <a:t>attract</a:t>
            </a:r>
            <a:r>
              <a:rPr lang="lv-LV" dirty="0" smtClean="0"/>
              <a:t> the audience attention;</a:t>
            </a:r>
          </a:p>
          <a:p>
            <a:r>
              <a:rPr lang="lv-LV" b="1" dirty="0" smtClean="0">
                <a:solidFill>
                  <a:srgbClr val="7030A0"/>
                </a:solidFill>
              </a:rPr>
              <a:t>Presenting</a:t>
            </a:r>
            <a:r>
              <a:rPr lang="lv-LV" dirty="0" smtClean="0"/>
              <a:t> the commercial in front of the class.</a:t>
            </a:r>
          </a:p>
          <a:p>
            <a:r>
              <a:rPr lang="lv-LV" dirty="0" smtClean="0"/>
              <a:t>Giving </a:t>
            </a:r>
            <a:r>
              <a:rPr lang="lv-LV" b="1" dirty="0" smtClean="0">
                <a:solidFill>
                  <a:srgbClr val="7030A0"/>
                </a:solidFill>
              </a:rPr>
              <a:t>feedback</a:t>
            </a:r>
            <a:r>
              <a:rPr lang="lv-LV" dirty="0" smtClean="0"/>
              <a:t>.</a:t>
            </a:r>
          </a:p>
          <a:p>
            <a:pPr marL="0" indent="0">
              <a:buNone/>
            </a:pPr>
            <a:endParaRPr lang="lv-LV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051078" cy="5858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92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39000" cy="1143000"/>
          </a:xfrm>
        </p:spPr>
        <p:txBody>
          <a:bodyPr/>
          <a:lstStyle/>
          <a:p>
            <a:pPr algn="ctr"/>
            <a:r>
              <a:rPr lang="lv-LV" dirty="0" smtClean="0"/>
              <a:t>The results </a:t>
            </a:r>
            <a:endParaRPr lang="lv-LV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489450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051078" cy="5858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4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Conclusion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3600" dirty="0" smtClean="0"/>
              <a:t>With the help of </a:t>
            </a:r>
          </a:p>
          <a:p>
            <a:pPr marL="0" indent="0" algn="ctr">
              <a:buNone/>
            </a:pPr>
            <a:r>
              <a:rPr lang="lv-LV" sz="3600" b="1" dirty="0" smtClean="0"/>
              <a:t>creative methods</a:t>
            </a:r>
            <a:r>
              <a:rPr lang="lv-LV" sz="3600" dirty="0" smtClean="0"/>
              <a:t> </a:t>
            </a:r>
          </a:p>
          <a:p>
            <a:pPr marL="0" indent="0" algn="ctr">
              <a:buNone/>
            </a:pPr>
            <a:r>
              <a:rPr lang="lv-LV" sz="3600" dirty="0" smtClean="0"/>
              <a:t>my students will be more </a:t>
            </a:r>
          </a:p>
          <a:p>
            <a:pPr marL="0" indent="0" algn="ctr">
              <a:buNone/>
            </a:pPr>
            <a:r>
              <a:rPr lang="lv-LV" sz="3600" b="1" dirty="0" smtClean="0">
                <a:solidFill>
                  <a:srgbClr val="7030A0"/>
                </a:solidFill>
              </a:rPr>
              <a:t>competitive &amp; successful </a:t>
            </a:r>
          </a:p>
          <a:p>
            <a:pPr marL="0" indent="0" algn="ctr">
              <a:buNone/>
            </a:pPr>
            <a:r>
              <a:rPr lang="lv-LV" sz="3600" dirty="0" smtClean="0"/>
              <a:t>in real life</a:t>
            </a:r>
            <a:r>
              <a:rPr lang="lv-LV" sz="3600" dirty="0" smtClean="0">
                <a:sym typeface="Wingdings" pitchFamily="2" charset="2"/>
              </a:rPr>
              <a:t> </a:t>
            </a:r>
            <a:endParaRPr lang="lv-LV" sz="3600" dirty="0" smtClean="0"/>
          </a:p>
          <a:p>
            <a:pPr marL="0" indent="0">
              <a:buNone/>
            </a:pPr>
            <a:endParaRPr lang="lv-LV" sz="3600" dirty="0"/>
          </a:p>
          <a:p>
            <a:pPr marL="0" indent="0">
              <a:buNone/>
            </a:pPr>
            <a:endParaRPr lang="lv-LV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051078" cy="5858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041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1. Making a video</a:t>
            </a:r>
            <a:br>
              <a:rPr lang="lv-LV" b="1" dirty="0" smtClean="0"/>
            </a:br>
            <a:r>
              <a:rPr lang="lv-LV" b="1" dirty="0" smtClean="0"/>
              <a:t>The aim &amp; objectives 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 smtClean="0"/>
              <a:t>Based on a popular animation film change and create one new episode.</a:t>
            </a:r>
          </a:p>
          <a:p>
            <a:pPr marL="0" indent="0">
              <a:buNone/>
            </a:pPr>
            <a:endParaRPr lang="lv-LV" b="1" dirty="0" smtClean="0"/>
          </a:p>
          <a:p>
            <a:r>
              <a:rPr lang="lv-LV" b="1" dirty="0" smtClean="0"/>
              <a:t>To develop creative thinking;</a:t>
            </a:r>
          </a:p>
          <a:p>
            <a:r>
              <a:rPr lang="lv-LV" b="1" dirty="0" smtClean="0"/>
              <a:t>To improve communicative competence.</a:t>
            </a:r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5" y="4077380"/>
            <a:ext cx="9093711" cy="179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051078" cy="5858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ES Erasmus+ projekts "Inovatīvas mācību metodes kvalitatīvam izglītības procesam" Nr. </a:t>
            </a:r>
            <a:r>
              <a:rPr lang="sv-SE" smtClean="0"/>
              <a:t>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713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The background information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123840"/>
          </a:xfrm>
        </p:spPr>
        <p:txBody>
          <a:bodyPr/>
          <a:lstStyle/>
          <a:p>
            <a:r>
              <a:rPr lang="lv-LV" dirty="0" smtClean="0"/>
              <a:t>Class 6</a:t>
            </a:r>
          </a:p>
          <a:p>
            <a:endParaRPr lang="lv-LV" dirty="0" smtClean="0"/>
          </a:p>
          <a:p>
            <a:r>
              <a:rPr lang="lv-LV" dirty="0" smtClean="0"/>
              <a:t>Age 11-13</a:t>
            </a:r>
          </a:p>
          <a:p>
            <a:endParaRPr lang="lv-LV" dirty="0" smtClean="0"/>
          </a:p>
          <a:p>
            <a:r>
              <a:rPr lang="lv-LV" dirty="0" smtClean="0"/>
              <a:t>1 months for preparation</a:t>
            </a:r>
          </a:p>
          <a:p>
            <a:endParaRPr lang="lv-LV" dirty="0" smtClean="0"/>
          </a:p>
          <a:p>
            <a:r>
              <a:rPr lang="lv-LV" dirty="0" smtClean="0"/>
              <a:t>Groupwork</a:t>
            </a:r>
          </a:p>
          <a:p>
            <a:pPr marL="0" indent="0">
              <a:buNone/>
            </a:pPr>
            <a:r>
              <a:rPr lang="lv-LV" dirty="0" smtClean="0"/>
              <a:t> size of group 3-5 students</a:t>
            </a:r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051078" cy="5858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38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The procedure of the method: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7239000" cy="4680520"/>
          </a:xfrm>
        </p:spPr>
        <p:txBody>
          <a:bodyPr/>
          <a:lstStyle/>
          <a:p>
            <a:r>
              <a:rPr lang="lv-LV" dirty="0" smtClean="0"/>
              <a:t>Explaining the goal and tasks;</a:t>
            </a:r>
          </a:p>
          <a:p>
            <a:r>
              <a:rPr lang="lv-LV" dirty="0" smtClean="0"/>
              <a:t>Warm – up activities;</a:t>
            </a:r>
          </a:p>
          <a:p>
            <a:pPr marL="0" indent="0" algn="ctr">
              <a:buNone/>
            </a:pPr>
            <a:r>
              <a:rPr lang="lv-LV" dirty="0" smtClean="0"/>
              <a:t>Using Edward de  Bono six hats</a:t>
            </a:r>
          </a:p>
          <a:p>
            <a:pPr marL="0" indent="0">
              <a:buNone/>
            </a:pPr>
            <a:endParaRPr lang="lv-LV" dirty="0" smtClean="0"/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67848"/>
            <a:ext cx="4134272" cy="29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051078" cy="5858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03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/>
          <a:lstStyle/>
          <a:p>
            <a:r>
              <a:rPr lang="lv-LV" dirty="0" smtClean="0"/>
              <a:t>steps to make the video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23900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b="1" cap="all" dirty="0" smtClean="0">
                <a:solidFill>
                  <a:srgbClr val="7030A0"/>
                </a:solidFill>
              </a:rPr>
              <a:t>Choose, Watch, agree how, change, take the video, give the feedback</a:t>
            </a:r>
            <a:endParaRPr lang="lv-LV" dirty="0"/>
          </a:p>
          <a:p>
            <a:r>
              <a:rPr lang="lv-LV" dirty="0" smtClean="0"/>
              <a:t>The students in group </a:t>
            </a:r>
            <a:r>
              <a:rPr lang="lv-LV" b="1" dirty="0" smtClean="0">
                <a:solidFill>
                  <a:srgbClr val="7030A0"/>
                </a:solidFill>
              </a:rPr>
              <a:t>choose</a:t>
            </a:r>
            <a:r>
              <a:rPr lang="lv-LV" dirty="0" smtClean="0"/>
              <a:t> one animation film;</a:t>
            </a:r>
          </a:p>
          <a:p>
            <a:r>
              <a:rPr lang="lv-LV" dirty="0" smtClean="0"/>
              <a:t>They </a:t>
            </a:r>
            <a:r>
              <a:rPr lang="lv-LV" b="1" dirty="0" smtClean="0">
                <a:solidFill>
                  <a:srgbClr val="7030A0"/>
                </a:solidFill>
              </a:rPr>
              <a:t>watch </a:t>
            </a:r>
            <a:r>
              <a:rPr lang="lv-LV" dirty="0" smtClean="0"/>
              <a:t>it and consider which episode of the film they want to </a:t>
            </a:r>
            <a:r>
              <a:rPr lang="lv-LV" b="1" dirty="0" smtClean="0">
                <a:solidFill>
                  <a:srgbClr val="7030A0"/>
                </a:solidFill>
              </a:rPr>
              <a:t>change</a:t>
            </a:r>
            <a:r>
              <a:rPr lang="lv-LV" dirty="0" smtClean="0"/>
              <a:t>;</a:t>
            </a:r>
          </a:p>
          <a:p>
            <a:r>
              <a:rPr lang="lv-LV" dirty="0" smtClean="0"/>
              <a:t>Discuss and </a:t>
            </a:r>
            <a:r>
              <a:rPr lang="lv-LV" b="1" dirty="0" smtClean="0">
                <a:solidFill>
                  <a:srgbClr val="7030A0"/>
                </a:solidFill>
              </a:rPr>
              <a:t>agree</a:t>
            </a:r>
            <a:r>
              <a:rPr lang="lv-LV" b="1" dirty="0" smtClean="0"/>
              <a:t> </a:t>
            </a:r>
            <a:r>
              <a:rPr lang="lv-LV" b="1" dirty="0" smtClean="0">
                <a:solidFill>
                  <a:srgbClr val="7030A0"/>
                </a:solidFill>
              </a:rPr>
              <a:t>how</a:t>
            </a:r>
            <a:r>
              <a:rPr lang="lv-LV" b="1" dirty="0" smtClean="0"/>
              <a:t> </a:t>
            </a:r>
            <a:r>
              <a:rPr lang="lv-LV" dirty="0" smtClean="0"/>
              <a:t>they want to change the episode;</a:t>
            </a:r>
          </a:p>
          <a:p>
            <a:r>
              <a:rPr lang="lv-LV" dirty="0" smtClean="0"/>
              <a:t>They </a:t>
            </a:r>
            <a:r>
              <a:rPr lang="lv-LV" b="1" dirty="0" smtClean="0">
                <a:solidFill>
                  <a:srgbClr val="7030A0"/>
                </a:solidFill>
              </a:rPr>
              <a:t>take the video </a:t>
            </a:r>
            <a:r>
              <a:rPr lang="lv-LV" dirty="0" smtClean="0"/>
              <a:t>in groups;</a:t>
            </a:r>
          </a:p>
          <a:p>
            <a:r>
              <a:rPr lang="lv-LV" dirty="0" smtClean="0"/>
              <a:t>Giving the </a:t>
            </a:r>
            <a:r>
              <a:rPr lang="lv-LV" b="1" dirty="0" smtClean="0">
                <a:solidFill>
                  <a:srgbClr val="7030A0"/>
                </a:solidFill>
              </a:rPr>
              <a:t>feedback.</a:t>
            </a:r>
            <a:endParaRPr lang="lv-LV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051078" cy="5858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8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2892936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The results</a:t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sz="2700" dirty="0" smtClean="0"/>
              <a:t>The created video form movie «Tangled»</a:t>
            </a:r>
            <a:br>
              <a:rPr lang="lv-LV" sz="2700" dirty="0" smtClean="0"/>
            </a:br>
            <a:r>
              <a:rPr lang="lv-LV" sz="2700" dirty="0" smtClean="0"/>
              <a:t>Presented by </a:t>
            </a:r>
            <a:br>
              <a:rPr lang="lv-LV" sz="2700" dirty="0" smtClean="0"/>
            </a:br>
            <a:r>
              <a:rPr lang="lv-LV" sz="2700" dirty="0" smtClean="0"/>
              <a:t>Gustavs ŽEBERS, Edgars Vītiņš, Roberts vītiņš and Patriks Sālzirnis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7239000" cy="3242760"/>
          </a:xfrm>
        </p:spPr>
        <p:txBody>
          <a:bodyPr/>
          <a:lstStyle/>
          <a:p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</a:t>
            </a:r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://</a:t>
            </a: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www.youtube.com/watch?v=37deEvWzl4M</a:t>
            </a:r>
            <a:endParaRPr lang="lv-LV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19785"/>
            <a:ext cx="4410447" cy="240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051078" cy="5858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20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2592288"/>
          </a:xfrm>
        </p:spPr>
        <p:txBody>
          <a:bodyPr>
            <a:normAutofit/>
          </a:bodyPr>
          <a:lstStyle/>
          <a:p>
            <a:pPr algn="ctr"/>
            <a:r>
              <a:rPr lang="lv-LV" sz="3100" dirty="0"/>
              <a:t>The created video form movie </a:t>
            </a:r>
            <a:r>
              <a:rPr lang="lv-LV" sz="3100" dirty="0" smtClean="0"/>
              <a:t>«madagascar penguins »</a:t>
            </a:r>
            <a:r>
              <a:rPr lang="lv-LV" sz="3100" dirty="0"/>
              <a:t/>
            </a:r>
            <a:br>
              <a:rPr lang="lv-LV" sz="3100" dirty="0"/>
            </a:br>
            <a:r>
              <a:rPr lang="lv-LV" sz="3100" dirty="0"/>
              <a:t>Presented by </a:t>
            </a:r>
            <a:br>
              <a:rPr lang="lv-LV" sz="3100" dirty="0"/>
            </a:br>
            <a:r>
              <a:rPr lang="lv-LV" sz="3100" dirty="0" smtClean="0"/>
              <a:t>Madara bimbere, marta rutena, una Zeltina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7239000" cy="2954728"/>
          </a:xfrm>
        </p:spPr>
        <p:txBody>
          <a:bodyPr/>
          <a:lstStyle/>
          <a:p>
            <a:r>
              <a:rPr lang="lv-LV">
                <a:hlinkClick r:id="rId2"/>
              </a:rPr>
              <a:t>https://</a:t>
            </a:r>
            <a:r>
              <a:rPr lang="lv-LV" smtClean="0">
                <a:hlinkClick r:id="rId2"/>
              </a:rPr>
              <a:t>www.youtube.com/watch?v=sZZVj2keoBQ</a:t>
            </a:r>
            <a:endParaRPr lang="lv-LV" smtClean="0"/>
          </a:p>
          <a:p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3600400" cy="2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051078" cy="5858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60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2.Creating a commercial</a:t>
            </a:r>
            <a:br>
              <a:rPr lang="lv-LV" dirty="0" smtClean="0"/>
            </a:br>
            <a:r>
              <a:rPr lang="lv-LV" dirty="0" smtClean="0"/>
              <a:t> </a:t>
            </a:r>
            <a:r>
              <a:rPr lang="lv-LV" i="1" dirty="0"/>
              <a:t>The aim &amp;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/>
              <a:t>To advertise a book which is read in English</a:t>
            </a:r>
          </a:p>
          <a:p>
            <a:pPr marL="0" indent="0">
              <a:buNone/>
            </a:pPr>
            <a:endParaRPr lang="lv-LV" dirty="0" smtClean="0"/>
          </a:p>
          <a:p>
            <a:r>
              <a:rPr lang="lv-LV" b="1" dirty="0" smtClean="0"/>
              <a:t>To improve the presentation skills;</a:t>
            </a:r>
          </a:p>
          <a:p>
            <a:r>
              <a:rPr lang="lv-LV" b="1" dirty="0" smtClean="0"/>
              <a:t>To </a:t>
            </a:r>
            <a:r>
              <a:rPr lang="lv-LV" b="1" dirty="0"/>
              <a:t>develop creative thinking;</a:t>
            </a:r>
          </a:p>
          <a:p>
            <a:r>
              <a:rPr lang="lv-LV" b="1" dirty="0"/>
              <a:t>To improve communicative competence.</a:t>
            </a:r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4032448" cy="168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051078" cy="5858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638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The background information</a:t>
            </a:r>
            <a:endParaRPr lang="lv-LV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Class 6</a:t>
            </a:r>
          </a:p>
          <a:p>
            <a:endParaRPr lang="lv-LV" dirty="0" smtClean="0"/>
          </a:p>
          <a:p>
            <a:r>
              <a:rPr lang="lv-LV" dirty="0" smtClean="0"/>
              <a:t>Age 11-13</a:t>
            </a:r>
          </a:p>
          <a:p>
            <a:endParaRPr lang="lv-LV" dirty="0" smtClean="0"/>
          </a:p>
          <a:p>
            <a:r>
              <a:rPr lang="lv-LV" dirty="0" smtClean="0"/>
              <a:t>2 months for preparation</a:t>
            </a:r>
          </a:p>
          <a:p>
            <a:endParaRPr lang="lv-LV" dirty="0" smtClean="0"/>
          </a:p>
          <a:p>
            <a:r>
              <a:rPr lang="lv-LV" dirty="0" smtClean="0"/>
              <a:t>Individual work</a:t>
            </a:r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051078" cy="5858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366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252</TotalTime>
  <Words>513</Words>
  <Application>Microsoft Office PowerPoint</Application>
  <PresentationFormat>On-screen Show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Innovative methods in  English lessons  1. Making a video about a popular         animation film in a group 2. creating a commercal about a book </vt:lpstr>
      <vt:lpstr>1. Making a video The aim &amp; objectives </vt:lpstr>
      <vt:lpstr>The background information</vt:lpstr>
      <vt:lpstr>The procedure of the method:</vt:lpstr>
      <vt:lpstr>steps to make the video</vt:lpstr>
      <vt:lpstr>The results  The created video form movie «Tangled» Presented by  Gustavs ŽEBERS, Edgars Vītiņš, Roberts vītiņš and Patriks Sālzirnis </vt:lpstr>
      <vt:lpstr>The created video form movie «madagascar penguins » Presented by  Madara bimbere, marta rutena, una Zeltina</vt:lpstr>
      <vt:lpstr>2.Creating a commercial  The aim &amp; objectives </vt:lpstr>
      <vt:lpstr>The background information</vt:lpstr>
      <vt:lpstr>The procedure of the method</vt:lpstr>
      <vt:lpstr>Steps to create a commercial</vt:lpstr>
      <vt:lpstr>The results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methods in  English lessons</dc:title>
  <dc:creator>Artys</dc:creator>
  <cp:lastModifiedBy>hbriede</cp:lastModifiedBy>
  <cp:revision>19</cp:revision>
  <dcterms:created xsi:type="dcterms:W3CDTF">2015-06-07T10:59:08Z</dcterms:created>
  <dcterms:modified xsi:type="dcterms:W3CDTF">2015-06-10T11:21:38Z</dcterms:modified>
</cp:coreProperties>
</file>