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36FB8-F0EE-4CC9-A1F7-18CBADD20387}" type="datetimeFigureOut">
              <a:rPr lang="lv-LV" smtClean="0"/>
              <a:t>10.06.2015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2E797-4D1C-44CB-8583-38F4D8834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24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88F-C146-4C2F-AD5B-DF118E7076E5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4298-1207-42F5-8D0A-FAA3D7F78B2B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942-BF7A-4A2A-BF1B-5B37FBB829AB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4CE7-6687-4FD3-AC49-73C1AD638C22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CA91-10C5-4919-9E07-5E353CC400C1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1F4F-ED80-4B9F-8DB8-F96DF84BC85A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E21C-67C4-4359-89F6-AEA0F861933D}" type="datetime1">
              <a:rPr lang="lv-LV" smtClean="0"/>
              <a:t>10.06.2015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8B0-8ECB-44D7-88F7-3ACD3BD9A9E4}" type="datetime1">
              <a:rPr lang="lv-LV" smtClean="0"/>
              <a:t>10.06.2015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C61-C4B8-44C2-B93F-E48A3620F7DA}" type="datetime1">
              <a:rPr lang="lv-LV" smtClean="0"/>
              <a:t>10.06.2015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76C-A555-4128-B5EF-3CE51E27EBF7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191E-CCD8-4B02-AC0B-A49458E18F65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07C273-C7AE-4CB5-965A-1B6515F6CED4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B83274-6D05-4FF2-B003-A7F701798319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i="1" dirty="0" err="1" smtClean="0"/>
              <a:t>Erasmus</a:t>
            </a:r>
            <a:r>
              <a:rPr lang="lv-LV" i="1" dirty="0" smtClean="0"/>
              <a:t>+ </a:t>
            </a:r>
            <a:r>
              <a:rPr lang="lv-LV" dirty="0" err="1" smtClean="0"/>
              <a:t>Mobility</a:t>
            </a:r>
            <a:r>
              <a:rPr lang="lv-LV" dirty="0" smtClean="0"/>
              <a:t> </a:t>
            </a:r>
            <a:br>
              <a:rPr lang="lv-LV" dirty="0" smtClean="0"/>
            </a:br>
            <a:r>
              <a:rPr lang="lv-LV" dirty="0" err="1" smtClean="0"/>
              <a:t>Richard</a:t>
            </a:r>
            <a:r>
              <a:rPr lang="lv-LV" dirty="0" smtClean="0"/>
              <a:t> </a:t>
            </a:r>
            <a:r>
              <a:rPr lang="lv-LV" dirty="0" err="1" smtClean="0"/>
              <a:t>Language</a:t>
            </a:r>
            <a:r>
              <a:rPr lang="lv-LV" dirty="0" smtClean="0"/>
              <a:t> </a:t>
            </a:r>
            <a:r>
              <a:rPr lang="lv-LV" dirty="0" err="1" smtClean="0"/>
              <a:t>College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2800" dirty="0" smtClean="0"/>
              <a:t>3.11.-7.11.2014.</a:t>
            </a:r>
          </a:p>
          <a:p>
            <a:endParaRPr lang="lv-LV" dirty="0" smtClean="0"/>
          </a:p>
          <a:p>
            <a:pPr algn="r"/>
            <a:r>
              <a:rPr lang="lv-LV" dirty="0" smtClean="0"/>
              <a:t>Helēna </a:t>
            </a:r>
            <a:r>
              <a:rPr lang="lv-LV" dirty="0" err="1" smtClean="0"/>
              <a:t>Briede</a:t>
            </a:r>
            <a:endParaRPr lang="lv-LV" dirty="0" smtClean="0"/>
          </a:p>
          <a:p>
            <a:pPr algn="r"/>
            <a:r>
              <a:rPr lang="lv-LV" dirty="0" smtClean="0"/>
              <a:t>Daiga </a:t>
            </a:r>
            <a:r>
              <a:rPr lang="lv-LV" dirty="0" err="1" smtClean="0"/>
              <a:t>Udrase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2" descr="Attēlu rezultāti vaicājumam “richard language college bournemouth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3" y="367159"/>
            <a:ext cx="30575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199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888432" cy="29163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598" y="1052736"/>
            <a:ext cx="410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solidFill>
                  <a:schemeClr val="tx2"/>
                </a:solidFill>
              </a:rPr>
              <a:t>Practical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lv-LV" sz="2400" dirty="0" err="1" smtClean="0">
                <a:solidFill>
                  <a:schemeClr val="tx2"/>
                </a:solidFill>
              </a:rPr>
              <a:t>and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lv-LV" sz="2400" dirty="0" err="1" smtClean="0">
                <a:solidFill>
                  <a:schemeClr val="tx2"/>
                </a:solidFill>
              </a:rPr>
              <a:t>innovative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lv-LV" sz="2400" dirty="0" err="1" smtClean="0">
                <a:solidFill>
                  <a:schemeClr val="tx2"/>
                </a:solidFill>
              </a:rPr>
              <a:t>leassons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lv-LV" sz="2400" dirty="0" err="1" smtClean="0">
                <a:solidFill>
                  <a:schemeClr val="tx2"/>
                </a:solidFill>
              </a:rPr>
              <a:t>in</a:t>
            </a:r>
            <a:r>
              <a:rPr lang="lv-LV" sz="2400" dirty="0" smtClean="0">
                <a:solidFill>
                  <a:schemeClr val="tx2"/>
                </a:solidFill>
              </a:rPr>
              <a:t> a </a:t>
            </a:r>
            <a:r>
              <a:rPr lang="lv-LV" sz="2400" dirty="0" err="1" smtClean="0">
                <a:solidFill>
                  <a:schemeClr val="tx2"/>
                </a:solidFill>
              </a:rPr>
              <a:t>real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lv-LV" sz="2400" dirty="0" err="1" smtClean="0">
                <a:solidFill>
                  <a:schemeClr val="tx2"/>
                </a:solidFill>
              </a:rPr>
              <a:t>environment</a:t>
            </a:r>
            <a:endParaRPr lang="lv-LV" sz="2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0" y="3284984"/>
            <a:ext cx="3840427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98" y="3284984"/>
            <a:ext cx="3840426" cy="2880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557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>
            <a:off x="323528" y="3717032"/>
            <a:ext cx="3312368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Students have regular tutorials with their teachers to discuss their progress and ways to maximise their learning.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49" y="2708920"/>
            <a:ext cx="5088565" cy="3816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427984" cy="33209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759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871355" cy="4403516"/>
          </a:xfrm>
        </p:spPr>
      </p:pic>
      <p:sp>
        <p:nvSpPr>
          <p:cNvPr id="5" name="TextBox 4"/>
          <p:cNvSpPr txBox="1"/>
          <p:nvPr/>
        </p:nvSpPr>
        <p:spPr>
          <a:xfrm>
            <a:off x="6084168" y="1118349"/>
            <a:ext cx="29075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GB" sz="2400" dirty="0" smtClean="0">
                <a:solidFill>
                  <a:schemeClr val="tx2"/>
                </a:solidFill>
              </a:rPr>
              <a:t>Richard Language college has over 40 years experience in language teaching, examining, course design, linguistic profiling, teacher training, school management, school inspection and curriculum innovation in  English as a Foreign Language.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714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8144" y="2675467"/>
            <a:ext cx="2412256" cy="3450696"/>
          </a:xfrm>
        </p:spPr>
        <p:txBody>
          <a:bodyPr/>
          <a:lstStyle/>
          <a:p>
            <a:r>
              <a:rPr lang="en-GB" dirty="0"/>
              <a:t>Welcome</a:t>
            </a:r>
            <a:endParaRPr lang="lv-LV" dirty="0"/>
          </a:p>
          <a:p>
            <a:endParaRPr lang="lv-LV" dirty="0"/>
          </a:p>
          <a:p>
            <a:r>
              <a:rPr lang="en-GB" dirty="0"/>
              <a:t>Testing and Evaluation</a:t>
            </a:r>
            <a:endParaRPr lang="lv-LV" dirty="0"/>
          </a:p>
          <a:p>
            <a:endParaRPr lang="lv-LV" dirty="0"/>
          </a:p>
          <a:p>
            <a:r>
              <a:rPr lang="en-GB" dirty="0"/>
              <a:t>RLC Orientation 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5568618" cy="41764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594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8184" y="2675467"/>
            <a:ext cx="2052216" cy="3450696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L</a:t>
            </a:r>
            <a:r>
              <a:rPr lang="en-GB" dirty="0" err="1" smtClean="0"/>
              <a:t>esson</a:t>
            </a:r>
            <a:r>
              <a:rPr lang="lv-LV" dirty="0" smtClean="0"/>
              <a:t>s</a:t>
            </a:r>
            <a:r>
              <a:rPr lang="en-GB" dirty="0" smtClean="0"/>
              <a:t>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en-GB" dirty="0" smtClean="0"/>
              <a:t>focus</a:t>
            </a:r>
            <a:r>
              <a:rPr lang="lv-LV" dirty="0" err="1" smtClean="0"/>
              <a:t>ed</a:t>
            </a:r>
            <a:r>
              <a:rPr lang="en-GB" dirty="0" smtClean="0"/>
              <a:t> </a:t>
            </a:r>
            <a:r>
              <a:rPr lang="en-GB" dirty="0"/>
              <a:t>on practising and developing listening and speaking skills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74794"/>
            <a:ext cx="4968552" cy="37264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955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6135" y="2060848"/>
            <a:ext cx="3123605" cy="33843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Lessons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en-GB" dirty="0" smtClean="0"/>
              <a:t>topic </a:t>
            </a:r>
            <a:r>
              <a:rPr lang="en-GB" dirty="0"/>
              <a:t>based with new </a:t>
            </a:r>
            <a:r>
              <a:rPr lang="lv-LV" dirty="0" err="1" smtClean="0"/>
              <a:t>vocabulary</a:t>
            </a:r>
            <a:r>
              <a:rPr lang="en-GB" dirty="0" smtClean="0"/>
              <a:t> </a:t>
            </a:r>
            <a:r>
              <a:rPr lang="en-GB" dirty="0"/>
              <a:t>being presented through a variety of listening, speaking and reading </a:t>
            </a:r>
            <a:r>
              <a:rPr lang="en-GB" dirty="0" smtClean="0"/>
              <a:t>tasks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16832"/>
            <a:ext cx="4800533" cy="3600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547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6176" y="1916833"/>
            <a:ext cx="288032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lessons </a:t>
            </a:r>
            <a:r>
              <a:rPr lang="en-GB" dirty="0" smtClean="0"/>
              <a:t>follow</a:t>
            </a:r>
            <a:r>
              <a:rPr lang="lv-LV" dirty="0" err="1" smtClean="0"/>
              <a:t>ed</a:t>
            </a:r>
            <a:r>
              <a:rPr lang="en-GB" dirty="0" smtClean="0"/>
              <a:t> </a:t>
            </a:r>
            <a:r>
              <a:rPr lang="en-GB" dirty="0"/>
              <a:t>an integrated approach to enable all 4 skills (reading, writing, listening and speaking) to be developed</a:t>
            </a:r>
            <a:r>
              <a:rPr lang="en-GB" dirty="0" smtClean="0"/>
              <a:t>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176464" cy="3132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861048"/>
            <a:ext cx="3816424" cy="286231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405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2160" y="1556792"/>
            <a:ext cx="273630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Morning lessons </a:t>
            </a:r>
            <a:r>
              <a:rPr lang="en-GB" dirty="0" smtClean="0"/>
              <a:t>involve</a:t>
            </a:r>
            <a:r>
              <a:rPr lang="lv-LV" dirty="0" smtClean="0"/>
              <a:t>d</a:t>
            </a:r>
            <a:r>
              <a:rPr lang="en-GB" dirty="0" smtClean="0"/>
              <a:t> </a:t>
            </a:r>
            <a:r>
              <a:rPr lang="en-GB" dirty="0"/>
              <a:t>grammar presentation and practise, as well as activities to help with the </a:t>
            </a:r>
            <a:r>
              <a:rPr lang="en-GB" dirty="0" smtClean="0"/>
              <a:t>acquisition </a:t>
            </a:r>
            <a:r>
              <a:rPr lang="en-GB" dirty="0"/>
              <a:t>of key vocabulary. 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6468"/>
            <a:ext cx="5646374" cy="42347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70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2051" y="2063692"/>
            <a:ext cx="3867689" cy="34506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Academic English skills </a:t>
            </a:r>
            <a:r>
              <a:rPr lang="lv-LV" dirty="0" err="1" smtClean="0"/>
              <a:t>were</a:t>
            </a:r>
            <a:r>
              <a:rPr lang="en-GB" dirty="0" smtClean="0"/>
              <a:t> practised </a:t>
            </a:r>
            <a:r>
              <a:rPr lang="en-GB" dirty="0"/>
              <a:t>with the emphasis on developing reading and writing </a:t>
            </a:r>
            <a:r>
              <a:rPr lang="en-GB" dirty="0" smtClean="0"/>
              <a:t>skills</a:t>
            </a:r>
            <a:r>
              <a:rPr lang="lv-LV" dirty="0" smtClean="0"/>
              <a:t>.</a:t>
            </a:r>
            <a:r>
              <a:rPr lang="en-GB" dirty="0" smtClean="0"/>
              <a:t> 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88840"/>
            <a:ext cx="4800533" cy="3600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707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0192" y="1346024"/>
            <a:ext cx="2376264" cy="3450696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/>
              <a:t>There</a:t>
            </a:r>
            <a:r>
              <a:rPr lang="lv-LV" dirty="0" smtClean="0"/>
              <a:t> </a:t>
            </a:r>
            <a:r>
              <a:rPr lang="lv-LV" dirty="0" err="1" smtClean="0"/>
              <a:t>must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a </a:t>
            </a:r>
            <a:r>
              <a:rPr lang="lv-LV" dirty="0" err="1" smtClean="0"/>
              <a:t>sporty</a:t>
            </a:r>
            <a:r>
              <a:rPr lang="lv-LV" dirty="0" smtClean="0"/>
              <a:t> </a:t>
            </a:r>
            <a:r>
              <a:rPr lang="lv-LV" dirty="0" err="1" smtClean="0"/>
              <a:t>break</a:t>
            </a:r>
            <a:r>
              <a:rPr lang="lv-LV" dirty="0" smtClean="0"/>
              <a:t>….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95413" cy="6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8456"/>
            <a:ext cx="5598369" cy="41987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1211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349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Erasmus+ Mobility  Richard Language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Mobility  Richard Language College</dc:title>
  <dc:creator>hbriede</dc:creator>
  <cp:lastModifiedBy>hbriede</cp:lastModifiedBy>
  <cp:revision>9</cp:revision>
  <dcterms:created xsi:type="dcterms:W3CDTF">2015-06-04T11:07:48Z</dcterms:created>
  <dcterms:modified xsi:type="dcterms:W3CDTF">2015-06-10T11:07:17Z</dcterms:modified>
</cp:coreProperties>
</file>