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1" r:id="rId4"/>
    <p:sldId id="262" r:id="rId5"/>
    <p:sldId id="266" r:id="rId6"/>
    <p:sldId id="263" r:id="rId7"/>
    <p:sldId id="267" r:id="rId8"/>
    <p:sldId id="269" r:id="rId9"/>
    <p:sldId id="268" r:id="rId10"/>
    <p:sldId id="264" r:id="rId11"/>
    <p:sldId id="270" r:id="rId12"/>
    <p:sldId id="271" r:id="rId13"/>
    <p:sldId id="272" r:id="rId14"/>
    <p:sldId id="273" r:id="rId15"/>
    <p:sldId id="274" r:id="rId16"/>
    <p:sldId id="279" r:id="rId17"/>
    <p:sldId id="277" r:id="rId18"/>
    <p:sldId id="265" r:id="rId19"/>
    <p:sldId id="276" r:id="rId20"/>
    <p:sldId id="278" r:id="rId21"/>
    <p:sldId id="275" r:id="rId22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5F1B"/>
    <a:srgbClr val="036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DBEB12-EBB3-4B40-94BE-8E4CA071E02A}" v="251" dt="2026-09-16T11:42:20.6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ara Sarkane" userId="0f0153ab-ef0c-45f7-a63e-8a684bb77326" providerId="ADAL" clId="{445548CE-5D3A-4E32-95BD-146F1E2E2F6F}"/>
    <pc:docChg chg="undo custSel addSld delSld modSld sldOrd">
      <pc:chgData name="Madara Sarkane" userId="0f0153ab-ef0c-45f7-a63e-8a684bb77326" providerId="ADAL" clId="{445548CE-5D3A-4E32-95BD-146F1E2E2F6F}" dt="2026-09-16T13:35:30.656" v="2721" actId="1076"/>
      <pc:docMkLst>
        <pc:docMk/>
      </pc:docMkLst>
      <pc:sldChg chg="modSp mod">
        <pc:chgData name="Madara Sarkane" userId="0f0153ab-ef0c-45f7-a63e-8a684bb77326" providerId="ADAL" clId="{445548CE-5D3A-4E32-95BD-146F1E2E2F6F}" dt="2026-09-16T06:16:17.145" v="218" actId="1076"/>
        <pc:sldMkLst>
          <pc:docMk/>
          <pc:sldMk cId="390458795" sldId="256"/>
        </pc:sldMkLst>
        <pc:spChg chg="mod">
          <ac:chgData name="Madara Sarkane" userId="0f0153ab-ef0c-45f7-a63e-8a684bb77326" providerId="ADAL" clId="{445548CE-5D3A-4E32-95BD-146F1E2E2F6F}" dt="2026-09-16T06:16:13.345" v="217" actId="114"/>
          <ac:spMkLst>
            <pc:docMk/>
            <pc:sldMk cId="390458795" sldId="256"/>
            <ac:spMk id="3" creationId="{E183E003-487B-7BFF-9607-01EF75AE4FD7}"/>
          </ac:spMkLst>
        </pc:spChg>
        <pc:spChg chg="mod">
          <ac:chgData name="Madara Sarkane" userId="0f0153ab-ef0c-45f7-a63e-8a684bb77326" providerId="ADAL" clId="{445548CE-5D3A-4E32-95BD-146F1E2E2F6F}" dt="2026-09-16T06:16:17.145" v="218" actId="1076"/>
          <ac:spMkLst>
            <pc:docMk/>
            <pc:sldMk cId="390458795" sldId="256"/>
            <ac:spMk id="4" creationId="{F1748B67-7B75-B830-A49F-F417FAE1465F}"/>
          </ac:spMkLst>
        </pc:spChg>
        <pc:picChg chg="mod modCrop">
          <ac:chgData name="Madara Sarkane" userId="0f0153ab-ef0c-45f7-a63e-8a684bb77326" providerId="ADAL" clId="{445548CE-5D3A-4E32-95BD-146F1E2E2F6F}" dt="2026-09-16T06:15:15.525" v="50" actId="1076"/>
          <ac:picMkLst>
            <pc:docMk/>
            <pc:sldMk cId="390458795" sldId="256"/>
            <ac:picMk id="8" creationId="{89FDD554-174E-9D89-BA1E-134B025B6659}"/>
          </ac:picMkLst>
        </pc:picChg>
      </pc:sldChg>
      <pc:sldChg chg="addSp delSp modSp mod">
        <pc:chgData name="Madara Sarkane" userId="0f0153ab-ef0c-45f7-a63e-8a684bb77326" providerId="ADAL" clId="{445548CE-5D3A-4E32-95BD-146F1E2E2F6F}" dt="2026-09-16T08:13:14.801" v="2395" actId="1076"/>
        <pc:sldMkLst>
          <pc:docMk/>
          <pc:sldMk cId="3286362884" sldId="257"/>
        </pc:sldMkLst>
        <pc:spChg chg="mod">
          <ac:chgData name="Madara Sarkane" userId="0f0153ab-ef0c-45f7-a63e-8a684bb77326" providerId="ADAL" clId="{445548CE-5D3A-4E32-95BD-146F1E2E2F6F}" dt="2026-09-16T08:13:14.801" v="2395" actId="1076"/>
          <ac:spMkLst>
            <pc:docMk/>
            <pc:sldMk cId="3286362884" sldId="257"/>
            <ac:spMk id="2" creationId="{CA96763C-2716-66FB-A283-A866105438B6}"/>
          </ac:spMkLst>
        </pc:spChg>
        <pc:picChg chg="add mod">
          <ac:chgData name="Madara Sarkane" userId="0f0153ab-ef0c-45f7-a63e-8a684bb77326" providerId="ADAL" clId="{445548CE-5D3A-4E32-95BD-146F1E2E2F6F}" dt="2026-09-16T06:19:11.862" v="288" actId="1076"/>
          <ac:picMkLst>
            <pc:docMk/>
            <pc:sldMk cId="3286362884" sldId="257"/>
            <ac:picMk id="4" creationId="{B789B8AF-50F1-4B8B-0F85-E090CB7F8866}"/>
          </ac:picMkLst>
        </pc:picChg>
        <pc:picChg chg="add mod modCrop">
          <ac:chgData name="Madara Sarkane" userId="0f0153ab-ef0c-45f7-a63e-8a684bb77326" providerId="ADAL" clId="{445548CE-5D3A-4E32-95BD-146F1E2E2F6F}" dt="2026-09-16T06:21:40.498" v="309" actId="1076"/>
          <ac:picMkLst>
            <pc:docMk/>
            <pc:sldMk cId="3286362884" sldId="257"/>
            <ac:picMk id="5" creationId="{398D4313-4702-3813-70EA-A3BCE22E4C01}"/>
          </ac:picMkLst>
        </pc:picChg>
        <pc:picChg chg="add mod modCrop">
          <ac:chgData name="Madara Sarkane" userId="0f0153ab-ef0c-45f7-a63e-8a684bb77326" providerId="ADAL" clId="{445548CE-5D3A-4E32-95BD-146F1E2E2F6F}" dt="2026-09-16T06:23:06.451" v="319" actId="1076"/>
          <ac:picMkLst>
            <pc:docMk/>
            <pc:sldMk cId="3286362884" sldId="257"/>
            <ac:picMk id="6" creationId="{03146B85-F776-183F-82B8-38AD243C4F72}"/>
          </ac:picMkLst>
        </pc:picChg>
        <pc:picChg chg="add del">
          <ac:chgData name="Madara Sarkane" userId="0f0153ab-ef0c-45f7-a63e-8a684bb77326" providerId="ADAL" clId="{445548CE-5D3A-4E32-95BD-146F1E2E2F6F}" dt="2026-09-16T06:22:20.539" v="312" actId="478"/>
          <ac:picMkLst>
            <pc:docMk/>
            <pc:sldMk cId="3286362884" sldId="257"/>
            <ac:picMk id="7" creationId="{A7BF909A-4505-315D-E037-C7481D695F91}"/>
          </ac:picMkLst>
        </pc:picChg>
        <pc:picChg chg="add mod modCrop">
          <ac:chgData name="Madara Sarkane" userId="0f0153ab-ef0c-45f7-a63e-8a684bb77326" providerId="ADAL" clId="{445548CE-5D3A-4E32-95BD-146F1E2E2F6F}" dt="2026-09-16T06:23:08.675" v="320" actId="1076"/>
          <ac:picMkLst>
            <pc:docMk/>
            <pc:sldMk cId="3286362884" sldId="257"/>
            <ac:picMk id="8" creationId="{52E27A1D-B529-6580-0407-07DBF7A9C2B6}"/>
          </ac:picMkLst>
        </pc:picChg>
        <pc:picChg chg="add mod modCrop">
          <ac:chgData name="Madara Sarkane" userId="0f0153ab-ef0c-45f7-a63e-8a684bb77326" providerId="ADAL" clId="{445548CE-5D3A-4E32-95BD-146F1E2E2F6F}" dt="2026-09-16T06:24:04.981" v="327" actId="1076"/>
          <ac:picMkLst>
            <pc:docMk/>
            <pc:sldMk cId="3286362884" sldId="257"/>
            <ac:picMk id="9" creationId="{6280EE24-5EC4-ABD8-CB8D-D51832AAB66E}"/>
          </ac:picMkLst>
        </pc:picChg>
      </pc:sldChg>
      <pc:sldChg chg="addSp delSp modSp mod ord">
        <pc:chgData name="Madara Sarkane" userId="0f0153ab-ef0c-45f7-a63e-8a684bb77326" providerId="ADAL" clId="{445548CE-5D3A-4E32-95BD-146F1E2E2F6F}" dt="2026-09-16T06:17:33.154" v="226" actId="1076"/>
        <pc:sldMkLst>
          <pc:docMk/>
          <pc:sldMk cId="2101368667" sldId="258"/>
        </pc:sldMkLst>
        <pc:spChg chg="del mod">
          <ac:chgData name="Madara Sarkane" userId="0f0153ab-ef0c-45f7-a63e-8a684bb77326" providerId="ADAL" clId="{445548CE-5D3A-4E32-95BD-146F1E2E2F6F}" dt="2026-09-16T06:17:02.551" v="222" actId="931"/>
          <ac:spMkLst>
            <pc:docMk/>
            <pc:sldMk cId="2101368667" sldId="258"/>
            <ac:spMk id="3" creationId="{2B837CA1-9B33-1A48-DE10-17BDD21B6239}"/>
          </ac:spMkLst>
        </pc:spChg>
        <pc:picChg chg="add mod ord">
          <ac:chgData name="Madara Sarkane" userId="0f0153ab-ef0c-45f7-a63e-8a684bb77326" providerId="ADAL" clId="{445548CE-5D3A-4E32-95BD-146F1E2E2F6F}" dt="2026-09-16T06:17:33.154" v="226" actId="1076"/>
          <ac:picMkLst>
            <pc:docMk/>
            <pc:sldMk cId="2101368667" sldId="258"/>
            <ac:picMk id="5" creationId="{6732D141-42F1-A909-EB78-4579863AB279}"/>
          </ac:picMkLst>
        </pc:picChg>
      </pc:sldChg>
      <pc:sldChg chg="add">
        <pc:chgData name="Madara Sarkane" userId="0f0153ab-ef0c-45f7-a63e-8a684bb77326" providerId="ADAL" clId="{445548CE-5D3A-4E32-95BD-146F1E2E2F6F}" dt="2026-09-16T06:14:27.902" v="3" actId="2890"/>
        <pc:sldMkLst>
          <pc:docMk/>
          <pc:sldMk cId="3560260054" sldId="260"/>
        </pc:sldMkLst>
      </pc:sldChg>
      <pc:sldChg chg="addSp modSp add mod">
        <pc:chgData name="Madara Sarkane" userId="0f0153ab-ef0c-45f7-a63e-8a684bb77326" providerId="ADAL" clId="{445548CE-5D3A-4E32-95BD-146F1E2E2F6F}" dt="2026-09-16T06:43:13.955" v="533" actId="1076"/>
        <pc:sldMkLst>
          <pc:docMk/>
          <pc:sldMk cId="991116648" sldId="261"/>
        </pc:sldMkLst>
        <pc:spChg chg="mod">
          <ac:chgData name="Madara Sarkane" userId="0f0153ab-ef0c-45f7-a63e-8a684bb77326" providerId="ADAL" clId="{445548CE-5D3A-4E32-95BD-146F1E2E2F6F}" dt="2026-09-16T06:25:26.542" v="334"/>
          <ac:spMkLst>
            <pc:docMk/>
            <pc:sldMk cId="991116648" sldId="261"/>
            <ac:spMk id="2" creationId="{C8FDFDFA-81A1-4C17-9FA7-C78FFDB5600F}"/>
          </ac:spMkLst>
        </pc:spChg>
        <pc:spChg chg="mod">
          <ac:chgData name="Madara Sarkane" userId="0f0153ab-ef0c-45f7-a63e-8a684bb77326" providerId="ADAL" clId="{445548CE-5D3A-4E32-95BD-146F1E2E2F6F}" dt="2026-09-16T06:42:54.438" v="529" actId="113"/>
          <ac:spMkLst>
            <pc:docMk/>
            <pc:sldMk cId="991116648" sldId="261"/>
            <ac:spMk id="3" creationId="{1D201888-AE5B-571B-1CE0-6906A896071A}"/>
          </ac:spMkLst>
        </pc:spChg>
        <pc:picChg chg="add mod">
          <ac:chgData name="Madara Sarkane" userId="0f0153ab-ef0c-45f7-a63e-8a684bb77326" providerId="ADAL" clId="{445548CE-5D3A-4E32-95BD-146F1E2E2F6F}" dt="2026-09-16T06:31:09.048" v="437" actId="1076"/>
          <ac:picMkLst>
            <pc:docMk/>
            <pc:sldMk cId="991116648" sldId="261"/>
            <ac:picMk id="5" creationId="{CE1152D2-0723-9543-1FBE-B5358366EE72}"/>
          </ac:picMkLst>
        </pc:picChg>
        <pc:picChg chg="add mod">
          <ac:chgData name="Madara Sarkane" userId="0f0153ab-ef0c-45f7-a63e-8a684bb77326" providerId="ADAL" clId="{445548CE-5D3A-4E32-95BD-146F1E2E2F6F}" dt="2026-09-16T06:41:55.474" v="518" actId="1076"/>
          <ac:picMkLst>
            <pc:docMk/>
            <pc:sldMk cId="991116648" sldId="261"/>
            <ac:picMk id="7" creationId="{597DB600-81D5-FAA9-4E34-4DCB7E743FAF}"/>
          </ac:picMkLst>
        </pc:picChg>
        <pc:picChg chg="add mod">
          <ac:chgData name="Madara Sarkane" userId="0f0153ab-ef0c-45f7-a63e-8a684bb77326" providerId="ADAL" clId="{445548CE-5D3A-4E32-95BD-146F1E2E2F6F}" dt="2026-09-16T06:42:15.418" v="523" actId="1076"/>
          <ac:picMkLst>
            <pc:docMk/>
            <pc:sldMk cId="991116648" sldId="261"/>
            <ac:picMk id="9" creationId="{A5FC07E3-A022-0EB9-ED47-78E3115CCED2}"/>
          </ac:picMkLst>
        </pc:picChg>
        <pc:picChg chg="add mod">
          <ac:chgData name="Madara Sarkane" userId="0f0153ab-ef0c-45f7-a63e-8a684bb77326" providerId="ADAL" clId="{445548CE-5D3A-4E32-95BD-146F1E2E2F6F}" dt="2026-09-16T06:43:13.955" v="533" actId="1076"/>
          <ac:picMkLst>
            <pc:docMk/>
            <pc:sldMk cId="991116648" sldId="261"/>
            <ac:picMk id="11" creationId="{CB2DD53B-78D3-775C-DB1C-FC441BB96BE8}"/>
          </ac:picMkLst>
        </pc:picChg>
      </pc:sldChg>
      <pc:sldChg chg="addSp modSp add mod">
        <pc:chgData name="Madara Sarkane" userId="0f0153ab-ef0c-45f7-a63e-8a684bb77326" providerId="ADAL" clId="{445548CE-5D3A-4E32-95BD-146F1E2E2F6F}" dt="2026-09-16T06:50:40.798" v="586" actId="1076"/>
        <pc:sldMkLst>
          <pc:docMk/>
          <pc:sldMk cId="2062417734" sldId="262"/>
        </pc:sldMkLst>
        <pc:spChg chg="mod">
          <ac:chgData name="Madara Sarkane" userId="0f0153ab-ef0c-45f7-a63e-8a684bb77326" providerId="ADAL" clId="{445548CE-5D3A-4E32-95BD-146F1E2E2F6F}" dt="2026-09-16T06:34:28.392" v="472"/>
          <ac:spMkLst>
            <pc:docMk/>
            <pc:sldMk cId="2062417734" sldId="262"/>
            <ac:spMk id="2" creationId="{BB9BEAC2-C590-7B6C-20D7-68AC8237DEE8}"/>
          </ac:spMkLst>
        </pc:spChg>
        <pc:spChg chg="mod">
          <ac:chgData name="Madara Sarkane" userId="0f0153ab-ef0c-45f7-a63e-8a684bb77326" providerId="ADAL" clId="{445548CE-5D3A-4E32-95BD-146F1E2E2F6F}" dt="2026-09-16T06:47:37.207" v="563" actId="113"/>
          <ac:spMkLst>
            <pc:docMk/>
            <pc:sldMk cId="2062417734" sldId="262"/>
            <ac:spMk id="3" creationId="{442F2BCD-C801-18DB-C618-BA0AA2F53B94}"/>
          </ac:spMkLst>
        </pc:spChg>
        <pc:picChg chg="add mod">
          <ac:chgData name="Madara Sarkane" userId="0f0153ab-ef0c-45f7-a63e-8a684bb77326" providerId="ADAL" clId="{445548CE-5D3A-4E32-95BD-146F1E2E2F6F}" dt="2026-09-16T06:50:40.798" v="586" actId="1076"/>
          <ac:picMkLst>
            <pc:docMk/>
            <pc:sldMk cId="2062417734" sldId="262"/>
            <ac:picMk id="5" creationId="{D7A852DB-B761-CC94-37E3-148283BA1EDC}"/>
          </ac:picMkLst>
        </pc:picChg>
        <pc:picChg chg="add mod">
          <ac:chgData name="Madara Sarkane" userId="0f0153ab-ef0c-45f7-a63e-8a684bb77326" providerId="ADAL" clId="{445548CE-5D3A-4E32-95BD-146F1E2E2F6F}" dt="2026-09-16T06:50:31.883" v="583" actId="14100"/>
          <ac:picMkLst>
            <pc:docMk/>
            <pc:sldMk cId="2062417734" sldId="262"/>
            <ac:picMk id="7" creationId="{C716BAEC-A2B4-C5CC-BE2E-50B08E048BDE}"/>
          </ac:picMkLst>
        </pc:picChg>
        <pc:picChg chg="add mod">
          <ac:chgData name="Madara Sarkane" userId="0f0153ab-ef0c-45f7-a63e-8a684bb77326" providerId="ADAL" clId="{445548CE-5D3A-4E32-95BD-146F1E2E2F6F}" dt="2026-09-16T06:50:27.926" v="581" actId="14100"/>
          <ac:picMkLst>
            <pc:docMk/>
            <pc:sldMk cId="2062417734" sldId="262"/>
            <ac:picMk id="9" creationId="{B5F6A787-BDAC-8AFF-2ECF-CB82D9C33CC7}"/>
          </ac:picMkLst>
        </pc:picChg>
        <pc:picChg chg="add mod">
          <ac:chgData name="Madara Sarkane" userId="0f0153ab-ef0c-45f7-a63e-8a684bb77326" providerId="ADAL" clId="{445548CE-5D3A-4E32-95BD-146F1E2E2F6F}" dt="2026-09-16T06:50:23.158" v="579" actId="1076"/>
          <ac:picMkLst>
            <pc:docMk/>
            <pc:sldMk cId="2062417734" sldId="262"/>
            <ac:picMk id="11" creationId="{4975473B-0644-C455-FC5D-E952A88EEAE5}"/>
          </ac:picMkLst>
        </pc:picChg>
      </pc:sldChg>
      <pc:sldChg chg="addSp delSp modSp add mod">
        <pc:chgData name="Madara Sarkane" userId="0f0153ab-ef0c-45f7-a63e-8a684bb77326" providerId="ADAL" clId="{445548CE-5D3A-4E32-95BD-146F1E2E2F6F}" dt="2026-09-16T08:50:29.506" v="2438" actId="207"/>
        <pc:sldMkLst>
          <pc:docMk/>
          <pc:sldMk cId="2534872572" sldId="263"/>
        </pc:sldMkLst>
        <pc:spChg chg="mod">
          <ac:chgData name="Madara Sarkane" userId="0f0153ab-ef0c-45f7-a63e-8a684bb77326" providerId="ADAL" clId="{445548CE-5D3A-4E32-95BD-146F1E2E2F6F}" dt="2026-09-16T08:13:46.955" v="2397" actId="114"/>
          <ac:spMkLst>
            <pc:docMk/>
            <pc:sldMk cId="2534872572" sldId="263"/>
            <ac:spMk id="2" creationId="{BDE27658-6893-8697-C27D-2BF364F920C7}"/>
          </ac:spMkLst>
        </pc:spChg>
        <pc:spChg chg="del mod">
          <ac:chgData name="Madara Sarkane" userId="0f0153ab-ef0c-45f7-a63e-8a684bb77326" providerId="ADAL" clId="{445548CE-5D3A-4E32-95BD-146F1E2E2F6F}" dt="2026-09-16T07:03:03.825" v="791" actId="3680"/>
          <ac:spMkLst>
            <pc:docMk/>
            <pc:sldMk cId="2534872572" sldId="263"/>
            <ac:spMk id="3" creationId="{F7701493-C33F-F116-673F-B2FDF550C67A}"/>
          </ac:spMkLst>
        </pc:spChg>
        <pc:graphicFrameChg chg="add mod ord modGraphic">
          <ac:chgData name="Madara Sarkane" userId="0f0153ab-ef0c-45f7-a63e-8a684bb77326" providerId="ADAL" clId="{445548CE-5D3A-4E32-95BD-146F1E2E2F6F}" dt="2026-09-16T08:50:29.506" v="2438" actId="207"/>
          <ac:graphicFrameMkLst>
            <pc:docMk/>
            <pc:sldMk cId="2534872572" sldId="263"/>
            <ac:graphicFrameMk id="4" creationId="{79CC72BF-7B39-F2A8-CD0F-9DB0040A5181}"/>
          </ac:graphicFrameMkLst>
        </pc:graphicFrameChg>
      </pc:sldChg>
      <pc:sldChg chg="addSp modSp add mod">
        <pc:chgData name="Madara Sarkane" userId="0f0153ab-ef0c-45f7-a63e-8a684bb77326" providerId="ADAL" clId="{445548CE-5D3A-4E32-95BD-146F1E2E2F6F}" dt="2026-09-16T11:13:40.569" v="2531" actId="207"/>
        <pc:sldMkLst>
          <pc:docMk/>
          <pc:sldMk cId="1395235076" sldId="264"/>
        </pc:sldMkLst>
        <pc:spChg chg="mod">
          <ac:chgData name="Madara Sarkane" userId="0f0153ab-ef0c-45f7-a63e-8a684bb77326" providerId="ADAL" clId="{445548CE-5D3A-4E32-95BD-146F1E2E2F6F}" dt="2026-09-16T07:34:54.308" v="1414"/>
          <ac:spMkLst>
            <pc:docMk/>
            <pc:sldMk cId="1395235076" sldId="264"/>
            <ac:spMk id="2" creationId="{60B57D15-895F-7E4B-28E1-E960BAD85FC5}"/>
          </ac:spMkLst>
        </pc:spChg>
        <pc:spChg chg="mod">
          <ac:chgData name="Madara Sarkane" userId="0f0153ab-ef0c-45f7-a63e-8a684bb77326" providerId="ADAL" clId="{445548CE-5D3A-4E32-95BD-146F1E2E2F6F}" dt="2026-09-16T11:13:40.569" v="2531" actId="207"/>
          <ac:spMkLst>
            <pc:docMk/>
            <pc:sldMk cId="1395235076" sldId="264"/>
            <ac:spMk id="3" creationId="{F6726F64-55F4-00C6-5C85-FFDDB2196B71}"/>
          </ac:spMkLst>
        </pc:spChg>
        <pc:picChg chg="add mod modCrop">
          <ac:chgData name="Madara Sarkane" userId="0f0153ab-ef0c-45f7-a63e-8a684bb77326" providerId="ADAL" clId="{445548CE-5D3A-4E32-95BD-146F1E2E2F6F}" dt="2026-09-16T07:40:01.854" v="1504" actId="1076"/>
          <ac:picMkLst>
            <pc:docMk/>
            <pc:sldMk cId="1395235076" sldId="264"/>
            <ac:picMk id="5" creationId="{6EB32D2B-B871-E83A-D06E-4AABF445AA51}"/>
          </ac:picMkLst>
        </pc:picChg>
        <pc:picChg chg="add mod">
          <ac:chgData name="Madara Sarkane" userId="0f0153ab-ef0c-45f7-a63e-8a684bb77326" providerId="ADAL" clId="{445548CE-5D3A-4E32-95BD-146F1E2E2F6F}" dt="2026-09-16T07:40:03.648" v="1505" actId="1076"/>
          <ac:picMkLst>
            <pc:docMk/>
            <pc:sldMk cId="1395235076" sldId="264"/>
            <ac:picMk id="6" creationId="{6BE00BA8-E167-D4D0-7D42-3E2A7DDB41B6}"/>
          </ac:picMkLst>
        </pc:picChg>
        <pc:picChg chg="add mod">
          <ac:chgData name="Madara Sarkane" userId="0f0153ab-ef0c-45f7-a63e-8a684bb77326" providerId="ADAL" clId="{445548CE-5D3A-4E32-95BD-146F1E2E2F6F}" dt="2026-09-16T07:39:59.665" v="1503" actId="1076"/>
          <ac:picMkLst>
            <pc:docMk/>
            <pc:sldMk cId="1395235076" sldId="264"/>
            <ac:picMk id="8" creationId="{44A2526B-3733-607A-D40D-E859AA252741}"/>
          </ac:picMkLst>
        </pc:picChg>
        <pc:picChg chg="add mod">
          <ac:chgData name="Madara Sarkane" userId="0f0153ab-ef0c-45f7-a63e-8a684bb77326" providerId="ADAL" clId="{445548CE-5D3A-4E32-95BD-146F1E2E2F6F}" dt="2026-09-16T07:39:57.753" v="1502" actId="14100"/>
          <ac:picMkLst>
            <pc:docMk/>
            <pc:sldMk cId="1395235076" sldId="264"/>
            <ac:picMk id="10" creationId="{D82044E5-54E7-E7E2-8101-E924024AC4AA}"/>
          </ac:picMkLst>
        </pc:picChg>
      </pc:sldChg>
      <pc:sldChg chg="addSp delSp modSp add mod">
        <pc:chgData name="Madara Sarkane" userId="0f0153ab-ef0c-45f7-a63e-8a684bb77326" providerId="ADAL" clId="{445548CE-5D3A-4E32-95BD-146F1E2E2F6F}" dt="2026-09-16T11:35:13.886" v="2592" actId="1076"/>
        <pc:sldMkLst>
          <pc:docMk/>
          <pc:sldMk cId="418874465" sldId="265"/>
        </pc:sldMkLst>
        <pc:spChg chg="mod">
          <ac:chgData name="Madara Sarkane" userId="0f0153ab-ef0c-45f7-a63e-8a684bb77326" providerId="ADAL" clId="{445548CE-5D3A-4E32-95BD-146F1E2E2F6F}" dt="2026-09-16T06:26:32" v="343"/>
          <ac:spMkLst>
            <pc:docMk/>
            <pc:sldMk cId="418874465" sldId="265"/>
            <ac:spMk id="2" creationId="{48DA9D0C-DC77-396F-AD47-76BA48725761}"/>
          </ac:spMkLst>
        </pc:spChg>
        <pc:spChg chg="mod">
          <ac:chgData name="Madara Sarkane" userId="0f0153ab-ef0c-45f7-a63e-8a684bb77326" providerId="ADAL" clId="{445548CE-5D3A-4E32-95BD-146F1E2E2F6F}" dt="2026-09-16T11:34:08.100" v="2582" actId="27636"/>
          <ac:spMkLst>
            <pc:docMk/>
            <pc:sldMk cId="418874465" sldId="265"/>
            <ac:spMk id="3" creationId="{19FFE61E-FD3D-EDCE-D2B2-764FFB42320B}"/>
          </ac:spMkLst>
        </pc:spChg>
        <pc:picChg chg="add del mod">
          <ac:chgData name="Madara Sarkane" userId="0f0153ab-ef0c-45f7-a63e-8a684bb77326" providerId="ADAL" clId="{445548CE-5D3A-4E32-95BD-146F1E2E2F6F}" dt="2026-09-16T11:29:33.924" v="2532" actId="478"/>
          <ac:picMkLst>
            <pc:docMk/>
            <pc:sldMk cId="418874465" sldId="265"/>
            <ac:picMk id="4" creationId="{1407768E-CD8E-67DB-E6B5-C75DEE6F4EDD}"/>
          </ac:picMkLst>
        </pc:picChg>
        <pc:picChg chg="add mod">
          <ac:chgData name="Madara Sarkane" userId="0f0153ab-ef0c-45f7-a63e-8a684bb77326" providerId="ADAL" clId="{445548CE-5D3A-4E32-95BD-146F1E2E2F6F}" dt="2026-09-16T11:35:13.886" v="2592" actId="1076"/>
          <ac:picMkLst>
            <pc:docMk/>
            <pc:sldMk cId="418874465" sldId="265"/>
            <ac:picMk id="5" creationId="{25D549FB-61E4-89F4-5597-2944BFA624F4}"/>
          </ac:picMkLst>
        </pc:picChg>
        <pc:picChg chg="add mod">
          <ac:chgData name="Madara Sarkane" userId="0f0153ab-ef0c-45f7-a63e-8a684bb77326" providerId="ADAL" clId="{445548CE-5D3A-4E32-95BD-146F1E2E2F6F}" dt="2026-09-16T11:35:08.195" v="2591" actId="1076"/>
          <ac:picMkLst>
            <pc:docMk/>
            <pc:sldMk cId="418874465" sldId="265"/>
            <ac:picMk id="6" creationId="{728DF110-65BD-E8E9-DFE2-7B7291E0BE8F}"/>
          </ac:picMkLst>
        </pc:picChg>
      </pc:sldChg>
      <pc:sldChg chg="addSp modSp add mod">
        <pc:chgData name="Madara Sarkane" userId="0f0153ab-ef0c-45f7-a63e-8a684bb77326" providerId="ADAL" clId="{445548CE-5D3A-4E32-95BD-146F1E2E2F6F}" dt="2026-09-16T08:50:18.556" v="2437" actId="207"/>
        <pc:sldMkLst>
          <pc:docMk/>
          <pc:sldMk cId="1987820799" sldId="266"/>
        </pc:sldMkLst>
        <pc:spChg chg="mod">
          <ac:chgData name="Madara Sarkane" userId="0f0153ab-ef0c-45f7-a63e-8a684bb77326" providerId="ADAL" clId="{445548CE-5D3A-4E32-95BD-146F1E2E2F6F}" dt="2026-09-16T08:13:41.408" v="2396" actId="114"/>
          <ac:spMkLst>
            <pc:docMk/>
            <pc:sldMk cId="1987820799" sldId="266"/>
            <ac:spMk id="2" creationId="{19C47844-FA92-24E2-2B32-6734F058D9CE}"/>
          </ac:spMkLst>
        </pc:spChg>
        <pc:spChg chg="mod">
          <ac:chgData name="Madara Sarkane" userId="0f0153ab-ef0c-45f7-a63e-8a684bb77326" providerId="ADAL" clId="{445548CE-5D3A-4E32-95BD-146F1E2E2F6F}" dt="2026-09-16T08:50:18.556" v="2437" actId="207"/>
          <ac:spMkLst>
            <pc:docMk/>
            <pc:sldMk cId="1987820799" sldId="266"/>
            <ac:spMk id="3" creationId="{6C6EF837-8798-7A6E-AD21-6808B6B0F3A3}"/>
          </ac:spMkLst>
        </pc:spChg>
        <pc:graphicFrameChg chg="add mod modGraphic">
          <ac:chgData name="Madara Sarkane" userId="0f0153ab-ef0c-45f7-a63e-8a684bb77326" providerId="ADAL" clId="{445548CE-5D3A-4E32-95BD-146F1E2E2F6F}" dt="2026-09-16T07:03:24.537" v="820" actId="12385"/>
          <ac:graphicFrameMkLst>
            <pc:docMk/>
            <pc:sldMk cId="1987820799" sldId="266"/>
            <ac:graphicFrameMk id="4" creationId="{F076DC3C-68A3-62D5-7F7C-85014A27EC26}"/>
          </ac:graphicFrameMkLst>
        </pc:graphicFrameChg>
      </pc:sldChg>
      <pc:sldChg chg="addSp modSp add mod">
        <pc:chgData name="Madara Sarkane" userId="0f0153ab-ef0c-45f7-a63e-8a684bb77326" providerId="ADAL" clId="{445548CE-5D3A-4E32-95BD-146F1E2E2F6F}" dt="2026-09-16T11:09:46.822" v="2520" actId="1076"/>
        <pc:sldMkLst>
          <pc:docMk/>
          <pc:sldMk cId="129887413" sldId="267"/>
        </pc:sldMkLst>
        <pc:spChg chg="mod">
          <ac:chgData name="Madara Sarkane" userId="0f0153ab-ef0c-45f7-a63e-8a684bb77326" providerId="ADAL" clId="{445548CE-5D3A-4E32-95BD-146F1E2E2F6F}" dt="2026-09-16T08:13:51.529" v="2398" actId="114"/>
          <ac:spMkLst>
            <pc:docMk/>
            <pc:sldMk cId="129887413" sldId="267"/>
            <ac:spMk id="2" creationId="{0F2FA223-B0E8-1221-C6D7-A3A034F0B53F}"/>
          </ac:spMkLst>
        </pc:spChg>
        <pc:spChg chg="mod">
          <ac:chgData name="Madara Sarkane" userId="0f0153ab-ef0c-45f7-a63e-8a684bb77326" providerId="ADAL" clId="{445548CE-5D3A-4E32-95BD-146F1E2E2F6F}" dt="2026-09-16T07:10:45.249" v="958" actId="20577"/>
          <ac:spMkLst>
            <pc:docMk/>
            <pc:sldMk cId="129887413" sldId="267"/>
            <ac:spMk id="3" creationId="{1F8F3FE1-BA1E-DAF5-A90A-94C23CC7B9F7}"/>
          </ac:spMkLst>
        </pc:spChg>
        <pc:picChg chg="add mod modCrop">
          <ac:chgData name="Madara Sarkane" userId="0f0153ab-ef0c-45f7-a63e-8a684bb77326" providerId="ADAL" clId="{445548CE-5D3A-4E32-95BD-146F1E2E2F6F}" dt="2026-09-16T11:08:26.043" v="2510" actId="1076"/>
          <ac:picMkLst>
            <pc:docMk/>
            <pc:sldMk cId="129887413" sldId="267"/>
            <ac:picMk id="4" creationId="{3E5132A2-738C-12E7-5613-81B0190A6393}"/>
          </ac:picMkLst>
        </pc:picChg>
        <pc:picChg chg="add mod modCrop">
          <ac:chgData name="Madara Sarkane" userId="0f0153ab-ef0c-45f7-a63e-8a684bb77326" providerId="ADAL" clId="{445548CE-5D3A-4E32-95BD-146F1E2E2F6F}" dt="2026-09-16T11:09:14.384" v="2517" actId="1076"/>
          <ac:picMkLst>
            <pc:docMk/>
            <pc:sldMk cId="129887413" sldId="267"/>
            <ac:picMk id="5" creationId="{B2E1535B-0171-2472-33FD-92F4094C1DAF}"/>
          </ac:picMkLst>
        </pc:picChg>
        <pc:picChg chg="add mod">
          <ac:chgData name="Madara Sarkane" userId="0f0153ab-ef0c-45f7-a63e-8a684bb77326" providerId="ADAL" clId="{445548CE-5D3A-4E32-95BD-146F1E2E2F6F}" dt="2026-09-16T11:09:46.822" v="2520" actId="1076"/>
          <ac:picMkLst>
            <pc:docMk/>
            <pc:sldMk cId="129887413" sldId="267"/>
            <ac:picMk id="6" creationId="{683B3A6D-869E-76A6-C88F-B10D73AA7BB1}"/>
          </ac:picMkLst>
        </pc:picChg>
      </pc:sldChg>
      <pc:sldChg chg="add del">
        <pc:chgData name="Madara Sarkane" userId="0f0153ab-ef0c-45f7-a63e-8a684bb77326" providerId="ADAL" clId="{445548CE-5D3A-4E32-95BD-146F1E2E2F6F}" dt="2026-09-16T07:02:17.781" v="786" actId="2890"/>
        <pc:sldMkLst>
          <pc:docMk/>
          <pc:sldMk cId="1467988524" sldId="267"/>
        </pc:sldMkLst>
      </pc:sldChg>
      <pc:sldChg chg="addSp modSp add mod">
        <pc:chgData name="Madara Sarkane" userId="0f0153ab-ef0c-45f7-a63e-8a684bb77326" providerId="ADAL" clId="{445548CE-5D3A-4E32-95BD-146F1E2E2F6F}" dt="2026-09-16T13:35:30.656" v="2721" actId="1076"/>
        <pc:sldMkLst>
          <pc:docMk/>
          <pc:sldMk cId="48127695" sldId="268"/>
        </pc:sldMkLst>
        <pc:spChg chg="mod">
          <ac:chgData name="Madara Sarkane" userId="0f0153ab-ef0c-45f7-a63e-8a684bb77326" providerId="ADAL" clId="{445548CE-5D3A-4E32-95BD-146F1E2E2F6F}" dt="2026-09-16T07:33:25.763" v="1406" actId="114"/>
          <ac:spMkLst>
            <pc:docMk/>
            <pc:sldMk cId="48127695" sldId="268"/>
            <ac:spMk id="2" creationId="{75AE3642-24D1-5656-CC63-3EB4D07B1AED}"/>
          </ac:spMkLst>
        </pc:spChg>
        <pc:spChg chg="mod">
          <ac:chgData name="Madara Sarkane" userId="0f0153ab-ef0c-45f7-a63e-8a684bb77326" providerId="ADAL" clId="{445548CE-5D3A-4E32-95BD-146F1E2E2F6F}" dt="2026-09-16T13:35:15" v="2717" actId="6549"/>
          <ac:spMkLst>
            <pc:docMk/>
            <pc:sldMk cId="48127695" sldId="268"/>
            <ac:spMk id="3" creationId="{1C754944-3E45-2BE2-CCDF-9DAC187B8B0E}"/>
          </ac:spMkLst>
        </pc:spChg>
        <pc:picChg chg="add mod modCrop">
          <ac:chgData name="Madara Sarkane" userId="0f0153ab-ef0c-45f7-a63e-8a684bb77326" providerId="ADAL" clId="{445548CE-5D3A-4E32-95BD-146F1E2E2F6F}" dt="2026-09-16T07:28:54.855" v="1397" actId="1076"/>
          <ac:picMkLst>
            <pc:docMk/>
            <pc:sldMk cId="48127695" sldId="268"/>
            <ac:picMk id="5" creationId="{BCC143E5-B723-70B6-9649-9C355666B6F4}"/>
          </ac:picMkLst>
        </pc:picChg>
        <pc:picChg chg="add mod modCrop">
          <ac:chgData name="Madara Sarkane" userId="0f0153ab-ef0c-45f7-a63e-8a684bb77326" providerId="ADAL" clId="{445548CE-5D3A-4E32-95BD-146F1E2E2F6F}" dt="2026-09-16T07:29:00.249" v="1399" actId="1076"/>
          <ac:picMkLst>
            <pc:docMk/>
            <pc:sldMk cId="48127695" sldId="268"/>
            <ac:picMk id="6" creationId="{974E34C6-739C-F9AB-E132-545D46DEB6CD}"/>
          </ac:picMkLst>
        </pc:picChg>
        <pc:picChg chg="add mod modCrop">
          <ac:chgData name="Madara Sarkane" userId="0f0153ab-ef0c-45f7-a63e-8a684bb77326" providerId="ADAL" clId="{445548CE-5D3A-4E32-95BD-146F1E2E2F6F}" dt="2026-09-16T07:29:09.985" v="1401" actId="1076"/>
          <ac:picMkLst>
            <pc:docMk/>
            <pc:sldMk cId="48127695" sldId="268"/>
            <ac:picMk id="8" creationId="{48551E39-BE3C-E06C-936E-0A292276B186}"/>
          </ac:picMkLst>
        </pc:picChg>
        <pc:picChg chg="add mod">
          <ac:chgData name="Madara Sarkane" userId="0f0153ab-ef0c-45f7-a63e-8a684bb77326" providerId="ADAL" clId="{445548CE-5D3A-4E32-95BD-146F1E2E2F6F}" dt="2026-09-16T13:35:30.656" v="2721" actId="1076"/>
          <ac:picMkLst>
            <pc:docMk/>
            <pc:sldMk cId="48127695" sldId="268"/>
            <ac:picMk id="10" creationId="{DB4563F4-1B8D-2C94-DCFE-E0B892E658AC}"/>
          </ac:picMkLst>
        </pc:picChg>
        <pc:picChg chg="add mod">
          <ac:chgData name="Madara Sarkane" userId="0f0153ab-ef0c-45f7-a63e-8a684bb77326" providerId="ADAL" clId="{445548CE-5D3A-4E32-95BD-146F1E2E2F6F}" dt="2026-09-16T07:28:58.095" v="1398" actId="1076"/>
          <ac:picMkLst>
            <pc:docMk/>
            <pc:sldMk cId="48127695" sldId="268"/>
            <ac:picMk id="12" creationId="{9468173B-ABBA-F2E1-EE36-790329B709DC}"/>
          </ac:picMkLst>
        </pc:picChg>
        <pc:picChg chg="add mod modCrop">
          <ac:chgData name="Madara Sarkane" userId="0f0153ab-ef0c-45f7-a63e-8a684bb77326" providerId="ADAL" clId="{445548CE-5D3A-4E32-95BD-146F1E2E2F6F}" dt="2026-09-16T07:29:04.230" v="1400" actId="1076"/>
          <ac:picMkLst>
            <pc:docMk/>
            <pc:sldMk cId="48127695" sldId="268"/>
            <ac:picMk id="14" creationId="{377EE0F3-E622-46BD-23DB-110EF7D72A06}"/>
          </ac:picMkLst>
        </pc:picChg>
        <pc:picChg chg="add mod">
          <ac:chgData name="Madara Sarkane" userId="0f0153ab-ef0c-45f7-a63e-8a684bb77326" providerId="ADAL" clId="{445548CE-5D3A-4E32-95BD-146F1E2E2F6F}" dt="2026-09-16T07:28:20.338" v="1388" actId="1076"/>
          <ac:picMkLst>
            <pc:docMk/>
            <pc:sldMk cId="48127695" sldId="268"/>
            <ac:picMk id="16" creationId="{186C06D5-F073-F926-3E65-1691B265C874}"/>
          </ac:picMkLst>
        </pc:picChg>
      </pc:sldChg>
      <pc:sldChg chg="addSp delSp modSp add mod">
        <pc:chgData name="Madara Sarkane" userId="0f0153ab-ef0c-45f7-a63e-8a684bb77326" providerId="ADAL" clId="{445548CE-5D3A-4E32-95BD-146F1E2E2F6F}" dt="2026-09-16T08:13:56.567" v="2399" actId="114"/>
        <pc:sldMkLst>
          <pc:docMk/>
          <pc:sldMk cId="2711426556" sldId="269"/>
        </pc:sldMkLst>
        <pc:spChg chg="mod">
          <ac:chgData name="Madara Sarkane" userId="0f0153ab-ef0c-45f7-a63e-8a684bb77326" providerId="ADAL" clId="{445548CE-5D3A-4E32-95BD-146F1E2E2F6F}" dt="2026-09-16T08:13:56.567" v="2399" actId="114"/>
          <ac:spMkLst>
            <pc:docMk/>
            <pc:sldMk cId="2711426556" sldId="269"/>
            <ac:spMk id="2" creationId="{1E77B79F-8EEE-3B93-6A9F-A25F628AAF94}"/>
          </ac:spMkLst>
        </pc:spChg>
        <pc:spChg chg="mod">
          <ac:chgData name="Madara Sarkane" userId="0f0153ab-ef0c-45f7-a63e-8a684bb77326" providerId="ADAL" clId="{445548CE-5D3A-4E32-95BD-146F1E2E2F6F}" dt="2026-09-16T07:15:29.256" v="1168" actId="20577"/>
          <ac:spMkLst>
            <pc:docMk/>
            <pc:sldMk cId="2711426556" sldId="269"/>
            <ac:spMk id="3" creationId="{4B20DFA3-BA08-C3E5-CA67-ACAD0622EA58}"/>
          </ac:spMkLst>
        </pc:spChg>
        <pc:graphicFrameChg chg="add del mod modGraphic">
          <ac:chgData name="Madara Sarkane" userId="0f0153ab-ef0c-45f7-a63e-8a684bb77326" providerId="ADAL" clId="{445548CE-5D3A-4E32-95BD-146F1E2E2F6F}" dt="2026-09-16T07:15:27.059" v="1167" actId="478"/>
          <ac:graphicFrameMkLst>
            <pc:docMk/>
            <pc:sldMk cId="2711426556" sldId="269"/>
            <ac:graphicFrameMk id="4" creationId="{1591C3C9-9921-8145-4C75-3F5122B4C710}"/>
          </ac:graphicFrameMkLst>
        </pc:graphicFrameChg>
        <pc:graphicFrameChg chg="add mod modGraphic">
          <ac:chgData name="Madara Sarkane" userId="0f0153ab-ef0c-45f7-a63e-8a684bb77326" providerId="ADAL" clId="{445548CE-5D3A-4E32-95BD-146F1E2E2F6F}" dt="2026-09-16T07:18:20.736" v="1235" actId="207"/>
          <ac:graphicFrameMkLst>
            <pc:docMk/>
            <pc:sldMk cId="2711426556" sldId="269"/>
            <ac:graphicFrameMk id="5" creationId="{05CBCFBC-A1E7-0522-2434-B74C8B052FB4}"/>
          </ac:graphicFrameMkLst>
        </pc:graphicFrameChg>
      </pc:sldChg>
      <pc:sldChg chg="addSp modSp add mod">
        <pc:chgData name="Madara Sarkane" userId="0f0153ab-ef0c-45f7-a63e-8a684bb77326" providerId="ADAL" clId="{445548CE-5D3A-4E32-95BD-146F1E2E2F6F}" dt="2026-09-16T07:52:35.508" v="1828" actId="207"/>
        <pc:sldMkLst>
          <pc:docMk/>
          <pc:sldMk cId="1078394291" sldId="270"/>
        </pc:sldMkLst>
        <pc:spChg chg="mod">
          <ac:chgData name="Madara Sarkane" userId="0f0153ab-ef0c-45f7-a63e-8a684bb77326" providerId="ADAL" clId="{445548CE-5D3A-4E32-95BD-146F1E2E2F6F}" dt="2026-09-16T07:47:45.893" v="1595" actId="1076"/>
          <ac:spMkLst>
            <pc:docMk/>
            <pc:sldMk cId="1078394291" sldId="270"/>
            <ac:spMk id="3" creationId="{1F020C34-237A-433C-0784-9126B871CE6A}"/>
          </ac:spMkLst>
        </pc:spChg>
        <pc:graphicFrameChg chg="add mod modGraphic">
          <ac:chgData name="Madara Sarkane" userId="0f0153ab-ef0c-45f7-a63e-8a684bb77326" providerId="ADAL" clId="{445548CE-5D3A-4E32-95BD-146F1E2E2F6F}" dt="2026-09-16T07:52:35.508" v="1828" actId="207"/>
          <ac:graphicFrameMkLst>
            <pc:docMk/>
            <pc:sldMk cId="1078394291" sldId="270"/>
            <ac:graphicFrameMk id="4" creationId="{F6B710EF-F52B-5D2E-C08D-94B60C1188C9}"/>
          </ac:graphicFrameMkLst>
        </pc:graphicFrameChg>
      </pc:sldChg>
      <pc:sldChg chg="addSp delSp modSp add mod">
        <pc:chgData name="Madara Sarkane" userId="0f0153ab-ef0c-45f7-a63e-8a684bb77326" providerId="ADAL" clId="{445548CE-5D3A-4E32-95BD-146F1E2E2F6F}" dt="2026-09-16T07:52:42.823" v="1829" actId="207"/>
        <pc:sldMkLst>
          <pc:docMk/>
          <pc:sldMk cId="3679406035" sldId="271"/>
        </pc:sldMkLst>
        <pc:spChg chg="mod">
          <ac:chgData name="Madara Sarkane" userId="0f0153ab-ef0c-45f7-a63e-8a684bb77326" providerId="ADAL" clId="{445548CE-5D3A-4E32-95BD-146F1E2E2F6F}" dt="2026-09-16T07:51:34.040" v="1751" actId="20577"/>
          <ac:spMkLst>
            <pc:docMk/>
            <pc:sldMk cId="3679406035" sldId="271"/>
            <ac:spMk id="3" creationId="{D2101527-2A09-4CC7-A3FB-E5501B4B00F7}"/>
          </ac:spMkLst>
        </pc:spChg>
        <pc:spChg chg="add mod">
          <ac:chgData name="Madara Sarkane" userId="0f0153ab-ef0c-45f7-a63e-8a684bb77326" providerId="ADAL" clId="{445548CE-5D3A-4E32-95BD-146F1E2E2F6F}" dt="2026-09-16T07:52:20.172" v="1826" actId="1076"/>
          <ac:spMkLst>
            <pc:docMk/>
            <pc:sldMk cId="3679406035" sldId="271"/>
            <ac:spMk id="6" creationId="{7FC46561-BA43-D89D-D68F-FBCBA1A8E731}"/>
          </ac:spMkLst>
        </pc:spChg>
        <pc:graphicFrameChg chg="del">
          <ac:chgData name="Madara Sarkane" userId="0f0153ab-ef0c-45f7-a63e-8a684bb77326" providerId="ADAL" clId="{445548CE-5D3A-4E32-95BD-146F1E2E2F6F}" dt="2026-09-16T07:48:06.447" v="1598" actId="478"/>
          <ac:graphicFrameMkLst>
            <pc:docMk/>
            <pc:sldMk cId="3679406035" sldId="271"/>
            <ac:graphicFrameMk id="4" creationId="{7E15ECF2-6EE4-344A-E4FB-7851F871F2B9}"/>
          </ac:graphicFrameMkLst>
        </pc:graphicFrameChg>
        <pc:graphicFrameChg chg="add mod modGraphic">
          <ac:chgData name="Madara Sarkane" userId="0f0153ab-ef0c-45f7-a63e-8a684bb77326" providerId="ADAL" clId="{445548CE-5D3A-4E32-95BD-146F1E2E2F6F}" dt="2026-09-16T07:52:42.823" v="1829" actId="207"/>
          <ac:graphicFrameMkLst>
            <pc:docMk/>
            <pc:sldMk cId="3679406035" sldId="271"/>
            <ac:graphicFrameMk id="5" creationId="{5F0920BE-FAE1-BE32-45F2-FD86F20F9BFF}"/>
          </ac:graphicFrameMkLst>
        </pc:graphicFrameChg>
      </pc:sldChg>
      <pc:sldChg chg="modSp add mod">
        <pc:chgData name="Madara Sarkane" userId="0f0153ab-ef0c-45f7-a63e-8a684bb77326" providerId="ADAL" clId="{445548CE-5D3A-4E32-95BD-146F1E2E2F6F}" dt="2026-09-16T07:56:30.225" v="1969" actId="1076"/>
        <pc:sldMkLst>
          <pc:docMk/>
          <pc:sldMk cId="110865765" sldId="272"/>
        </pc:sldMkLst>
        <pc:spChg chg="mod">
          <ac:chgData name="Madara Sarkane" userId="0f0153ab-ef0c-45f7-a63e-8a684bb77326" providerId="ADAL" clId="{445548CE-5D3A-4E32-95BD-146F1E2E2F6F}" dt="2026-09-16T07:56:18.676" v="1966" actId="20577"/>
          <ac:spMkLst>
            <pc:docMk/>
            <pc:sldMk cId="110865765" sldId="272"/>
            <ac:spMk id="3" creationId="{A88C9A72-4F6B-8468-DB5B-2EF7A358295F}"/>
          </ac:spMkLst>
        </pc:spChg>
        <pc:spChg chg="mod">
          <ac:chgData name="Madara Sarkane" userId="0f0153ab-ef0c-45f7-a63e-8a684bb77326" providerId="ADAL" clId="{445548CE-5D3A-4E32-95BD-146F1E2E2F6F}" dt="2026-09-16T07:56:30.225" v="1969" actId="1076"/>
          <ac:spMkLst>
            <pc:docMk/>
            <pc:sldMk cId="110865765" sldId="272"/>
            <ac:spMk id="6" creationId="{F56AD717-1639-DC3D-CB46-A7B1A464E65B}"/>
          </ac:spMkLst>
        </pc:spChg>
        <pc:graphicFrameChg chg="mod modGraphic">
          <ac:chgData name="Madara Sarkane" userId="0f0153ab-ef0c-45f7-a63e-8a684bb77326" providerId="ADAL" clId="{445548CE-5D3A-4E32-95BD-146F1E2E2F6F}" dt="2026-09-16T07:56:12.541" v="1964" actId="207"/>
          <ac:graphicFrameMkLst>
            <pc:docMk/>
            <pc:sldMk cId="110865765" sldId="272"/>
            <ac:graphicFrameMk id="5" creationId="{CDEF71DD-9B21-D9C3-7EC9-84EF7D6B13AF}"/>
          </ac:graphicFrameMkLst>
        </pc:graphicFrameChg>
      </pc:sldChg>
      <pc:sldChg chg="modSp add mod">
        <pc:chgData name="Madara Sarkane" userId="0f0153ab-ef0c-45f7-a63e-8a684bb77326" providerId="ADAL" clId="{445548CE-5D3A-4E32-95BD-146F1E2E2F6F}" dt="2026-09-16T07:59:26.213" v="2133" actId="207"/>
        <pc:sldMkLst>
          <pc:docMk/>
          <pc:sldMk cId="1593722367" sldId="273"/>
        </pc:sldMkLst>
        <pc:spChg chg="mod">
          <ac:chgData name="Madara Sarkane" userId="0f0153ab-ef0c-45f7-a63e-8a684bb77326" providerId="ADAL" clId="{445548CE-5D3A-4E32-95BD-146F1E2E2F6F}" dt="2026-09-16T07:57:39.390" v="2116" actId="207"/>
          <ac:spMkLst>
            <pc:docMk/>
            <pc:sldMk cId="1593722367" sldId="273"/>
            <ac:spMk id="3" creationId="{71466C0E-D595-D01A-72EA-D4679EB43A6F}"/>
          </ac:spMkLst>
        </pc:spChg>
        <pc:spChg chg="mod">
          <ac:chgData name="Madara Sarkane" userId="0f0153ab-ef0c-45f7-a63e-8a684bb77326" providerId="ADAL" clId="{445548CE-5D3A-4E32-95BD-146F1E2E2F6F}" dt="2026-09-16T07:59:19.343" v="2132" actId="207"/>
          <ac:spMkLst>
            <pc:docMk/>
            <pc:sldMk cId="1593722367" sldId="273"/>
            <ac:spMk id="6" creationId="{430C50A0-3CB5-0B4A-AB09-E2A2CF81A56E}"/>
          </ac:spMkLst>
        </pc:spChg>
        <pc:graphicFrameChg chg="mod modGraphic">
          <ac:chgData name="Madara Sarkane" userId="0f0153ab-ef0c-45f7-a63e-8a684bb77326" providerId="ADAL" clId="{445548CE-5D3A-4E32-95BD-146F1E2E2F6F}" dt="2026-09-16T07:59:26.213" v="2133" actId="207"/>
          <ac:graphicFrameMkLst>
            <pc:docMk/>
            <pc:sldMk cId="1593722367" sldId="273"/>
            <ac:graphicFrameMk id="5" creationId="{F62BE373-01F9-143A-F933-6F9B40665D4B}"/>
          </ac:graphicFrameMkLst>
        </pc:graphicFrameChg>
      </pc:sldChg>
      <pc:sldChg chg="modSp add mod">
        <pc:chgData name="Madara Sarkane" userId="0f0153ab-ef0c-45f7-a63e-8a684bb77326" providerId="ADAL" clId="{445548CE-5D3A-4E32-95BD-146F1E2E2F6F}" dt="2026-09-16T08:02:04.421" v="2232" actId="1076"/>
        <pc:sldMkLst>
          <pc:docMk/>
          <pc:sldMk cId="2665486353" sldId="274"/>
        </pc:sldMkLst>
        <pc:spChg chg="mod">
          <ac:chgData name="Madara Sarkane" userId="0f0153ab-ef0c-45f7-a63e-8a684bb77326" providerId="ADAL" clId="{445548CE-5D3A-4E32-95BD-146F1E2E2F6F}" dt="2026-09-16T08:00:14.173" v="2215" actId="207"/>
          <ac:spMkLst>
            <pc:docMk/>
            <pc:sldMk cId="2665486353" sldId="274"/>
            <ac:spMk id="3" creationId="{A4B9D1B2-D9C1-F4E8-2F1A-488536B6B6AF}"/>
          </ac:spMkLst>
        </pc:spChg>
        <pc:spChg chg="mod">
          <ac:chgData name="Madara Sarkane" userId="0f0153ab-ef0c-45f7-a63e-8a684bb77326" providerId="ADAL" clId="{445548CE-5D3A-4E32-95BD-146F1E2E2F6F}" dt="2026-09-16T08:01:42.907" v="2230" actId="207"/>
          <ac:spMkLst>
            <pc:docMk/>
            <pc:sldMk cId="2665486353" sldId="274"/>
            <ac:spMk id="6" creationId="{25717694-53F0-4402-21BC-1614415584FD}"/>
          </ac:spMkLst>
        </pc:spChg>
        <pc:graphicFrameChg chg="mod modGraphic">
          <ac:chgData name="Madara Sarkane" userId="0f0153ab-ef0c-45f7-a63e-8a684bb77326" providerId="ADAL" clId="{445548CE-5D3A-4E32-95BD-146F1E2E2F6F}" dt="2026-09-16T08:02:04.421" v="2232" actId="1076"/>
          <ac:graphicFrameMkLst>
            <pc:docMk/>
            <pc:sldMk cId="2665486353" sldId="274"/>
            <ac:graphicFrameMk id="5" creationId="{40806198-93A7-DF78-B58D-C2AB6FFBB067}"/>
          </ac:graphicFrameMkLst>
        </pc:graphicFrameChg>
      </pc:sldChg>
      <pc:sldChg chg="addSp modSp new mod">
        <pc:chgData name="Madara Sarkane" userId="0f0153ab-ef0c-45f7-a63e-8a684bb77326" providerId="ADAL" clId="{445548CE-5D3A-4E32-95BD-146F1E2E2F6F}" dt="2026-09-16T13:34:37.068" v="2715" actId="6549"/>
        <pc:sldMkLst>
          <pc:docMk/>
          <pc:sldMk cId="218099549" sldId="275"/>
        </pc:sldMkLst>
        <pc:spChg chg="mod">
          <ac:chgData name="Madara Sarkane" userId="0f0153ab-ef0c-45f7-a63e-8a684bb77326" providerId="ADAL" clId="{445548CE-5D3A-4E32-95BD-146F1E2E2F6F}" dt="2026-09-16T08:12:16.160" v="2382" actId="20577"/>
          <ac:spMkLst>
            <pc:docMk/>
            <pc:sldMk cId="218099549" sldId="275"/>
            <ac:spMk id="2" creationId="{62B37038-8C05-8800-8C3F-89C8BFCD9F68}"/>
          </ac:spMkLst>
        </pc:spChg>
        <pc:spChg chg="mod">
          <ac:chgData name="Madara Sarkane" userId="0f0153ab-ef0c-45f7-a63e-8a684bb77326" providerId="ADAL" clId="{445548CE-5D3A-4E32-95BD-146F1E2E2F6F}" dt="2026-09-16T13:34:37.068" v="2715" actId="6549"/>
          <ac:spMkLst>
            <pc:docMk/>
            <pc:sldMk cId="218099549" sldId="275"/>
            <ac:spMk id="3" creationId="{DF607705-4C01-0CEA-18F4-E4C49A9516A0}"/>
          </ac:spMkLst>
        </pc:spChg>
        <pc:picChg chg="add mod">
          <ac:chgData name="Madara Sarkane" userId="0f0153ab-ef0c-45f7-a63e-8a684bb77326" providerId="ADAL" clId="{445548CE-5D3A-4E32-95BD-146F1E2E2F6F}" dt="2026-09-16T08:51:50.682" v="2498" actId="1076"/>
          <ac:picMkLst>
            <pc:docMk/>
            <pc:sldMk cId="218099549" sldId="275"/>
            <ac:picMk id="5" creationId="{4BEB2778-D531-98E0-26A1-02A4556403A1}"/>
          </ac:picMkLst>
        </pc:picChg>
      </pc:sldChg>
      <pc:sldChg chg="addSp delSp modSp add del mod">
        <pc:chgData name="Madara Sarkane" userId="0f0153ab-ef0c-45f7-a63e-8a684bb77326" providerId="ADAL" clId="{445548CE-5D3A-4E32-95BD-146F1E2E2F6F}" dt="2026-09-16T11:35:42.262" v="2593" actId="2696"/>
        <pc:sldMkLst>
          <pc:docMk/>
          <pc:sldMk cId="1176282543" sldId="276"/>
        </pc:sldMkLst>
        <pc:picChg chg="del">
          <ac:chgData name="Madara Sarkane" userId="0f0153ab-ef0c-45f7-a63e-8a684bb77326" providerId="ADAL" clId="{445548CE-5D3A-4E32-95BD-146F1E2E2F6F}" dt="2026-09-16T11:12:01.725" v="2526" actId="478"/>
          <ac:picMkLst>
            <pc:docMk/>
            <pc:sldMk cId="1176282543" sldId="276"/>
            <ac:picMk id="4" creationId="{3E3406FE-CD5F-C486-11DF-EEBC71D8FA41}"/>
          </ac:picMkLst>
        </pc:picChg>
        <pc:picChg chg="add mod">
          <ac:chgData name="Madara Sarkane" userId="0f0153ab-ef0c-45f7-a63e-8a684bb77326" providerId="ADAL" clId="{445548CE-5D3A-4E32-95BD-146F1E2E2F6F}" dt="2026-09-16T11:12:18.177" v="2529" actId="1076"/>
          <ac:picMkLst>
            <pc:docMk/>
            <pc:sldMk cId="1176282543" sldId="276"/>
            <ac:picMk id="5" creationId="{24F53CB4-7963-D32C-4B4B-F32E052480FE}"/>
          </ac:picMkLst>
        </pc:picChg>
      </pc:sldChg>
      <pc:sldChg chg="modSp add mod">
        <pc:chgData name="Madara Sarkane" userId="0f0153ab-ef0c-45f7-a63e-8a684bb77326" providerId="ADAL" clId="{445548CE-5D3A-4E32-95BD-146F1E2E2F6F}" dt="2026-09-16T11:42:37.469" v="2698" actId="207"/>
        <pc:sldMkLst>
          <pc:docMk/>
          <pc:sldMk cId="1747196941" sldId="276"/>
        </pc:sldMkLst>
        <pc:spChg chg="mod">
          <ac:chgData name="Madara Sarkane" userId="0f0153ab-ef0c-45f7-a63e-8a684bb77326" providerId="ADAL" clId="{445548CE-5D3A-4E32-95BD-146F1E2E2F6F}" dt="2026-09-16T11:42:37.469" v="2698" actId="207"/>
          <ac:spMkLst>
            <pc:docMk/>
            <pc:sldMk cId="1747196941" sldId="276"/>
            <ac:spMk id="3" creationId="{D08935AF-768A-704D-93C3-544A3F88B70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B348B90-A690-724E-CCD0-252C76549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3A3F1B21-BFDF-AC51-31CC-4878A5A945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C0C4E8C7-97DF-49AA-DF51-2B280399A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C8B-F6B3-4226-BDB4-2754AA981BBA}" type="datetimeFigureOut">
              <a:rPr lang="lv-LV" smtClean="0"/>
              <a:t>02.10.2026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EB49C58-0F5D-765D-B795-271EAE61F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FEED7714-2229-3FAB-E84E-85A3197B2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4E15-6A6C-43A6-8CF7-2AF371CFBF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3160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D6ABE2F-6C8D-496C-D65C-809B8CE49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AD9BD103-E135-545A-34D1-856294C39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CC400FE1-58C8-1FE3-1B28-1FBDCAB4F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C8B-F6B3-4226-BDB4-2754AA981BBA}" type="datetimeFigureOut">
              <a:rPr lang="lv-LV" smtClean="0"/>
              <a:t>02.10.2026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A084CDC1-A778-52F0-C063-34BE572D7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BA31B4D8-5CFB-3C56-BC92-F8D1E7FFF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4E15-6A6C-43A6-8CF7-2AF371CFBF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74472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8C08F1E-C6B2-B8C6-942F-94C927342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5A39B375-1320-004A-E9C8-34D303BE3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821F795B-2000-6391-6B6E-CE856A143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C8B-F6B3-4226-BDB4-2754AA981BBA}" type="datetimeFigureOut">
              <a:rPr lang="lv-LV" smtClean="0"/>
              <a:t>02.10.2026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F4D75E19-832B-3037-CEC0-58FF6CC89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77AAC65D-266F-ADA8-16D6-DDC23A015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4E15-6A6C-43A6-8CF7-2AF371CFBF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75110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8347571-28F0-7958-4395-009753916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4179D608-A6F9-7BF5-C3DE-ED2B8AAD94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4CE1121F-044A-DA4F-A635-E3366D2FB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326850F2-4183-6FAB-A440-3DA939DB3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C8B-F6B3-4226-BDB4-2754AA981BBA}" type="datetimeFigureOut">
              <a:rPr lang="lv-LV" smtClean="0"/>
              <a:t>02.10.2026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BC5B3B20-DD04-1537-754B-014F62EBA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3C716B9E-4290-7874-8782-9430F20F6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4E15-6A6C-43A6-8CF7-2AF371CFBF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45376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E7C92031-00F2-35C8-A7D4-30B9CD129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D3672CA4-0954-6042-7E40-4886E2FFD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F36EA5CE-E826-B342-4C61-927EDC9A8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450E8C2C-5183-81FD-FEC3-D268BB4356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5493E587-3822-4282-678B-C4B489584C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E999EEE6-4EEE-4BEF-2A9A-676E22AA5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C8B-F6B3-4226-BDB4-2754AA981BBA}" type="datetimeFigureOut">
              <a:rPr lang="lv-LV" smtClean="0"/>
              <a:t>02.10.2026</a:t>
            </a:fld>
            <a:endParaRPr lang="lv-LV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F7F2C099-7682-C1AC-85FF-DEA9F04E9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D7104C8C-F844-2C1E-2886-A77392BA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4E15-6A6C-43A6-8CF7-2AF371CFBF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4464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1255D87-1522-254C-AA9F-6F3556EEA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48D5C78E-7094-C89A-2E2A-FC0960E2E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C8B-F6B3-4226-BDB4-2754AA981BBA}" type="datetimeFigureOut">
              <a:rPr lang="lv-LV" smtClean="0"/>
              <a:t>02.10.2026</a:t>
            </a:fld>
            <a:endParaRPr lang="lv-LV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D7B6D966-972E-90E5-7672-3C773CEE0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62819F77-A57B-D03C-622F-E2086E63F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4E15-6A6C-43A6-8CF7-2AF371CFBF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02740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1BC7F30E-07CA-6BAA-99AA-35C07E930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C8B-F6B3-4226-BDB4-2754AA981BBA}" type="datetimeFigureOut">
              <a:rPr lang="lv-LV" smtClean="0"/>
              <a:t>02.10.2026</a:t>
            </a:fld>
            <a:endParaRPr lang="lv-LV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A62F57A5-4084-AF51-29F3-83969F954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B4065AFC-2752-DF27-95C1-2D77A2D75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4E15-6A6C-43A6-8CF7-2AF371CFBF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21757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ADF23E7-BCE1-46F8-CCA2-5C31163AD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CA1FD8EC-B684-775F-5B24-66C2BCD44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10CE41A8-2705-64C1-9CD4-195A147184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453160C1-DD31-DFB7-F2D4-D21FAB723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C8B-F6B3-4226-BDB4-2754AA981BBA}" type="datetimeFigureOut">
              <a:rPr lang="lv-LV" smtClean="0"/>
              <a:t>02.10.2026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AA410645-4A53-FFC2-D65A-FDA1F8C68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1D758842-BB89-CDB9-D05F-0F650AAE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4E15-6A6C-43A6-8CF7-2AF371CFBF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85246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24708A9-DAE2-AF16-E317-39D9FB4CE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844C06EB-1051-C032-F06F-302186560F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AB7E6398-6F6F-A9B0-2090-D3FBF7E4F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C268AD3D-E6EF-D4D8-8DE3-D6513125D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C8B-F6B3-4226-BDB4-2754AA981BBA}" type="datetimeFigureOut">
              <a:rPr lang="lv-LV" smtClean="0"/>
              <a:t>02.10.2026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C0042800-06BC-2698-A3B7-002BB5959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ACB87AAB-B993-4C06-6FDA-131AFE830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4E15-6A6C-43A6-8CF7-2AF371CFBF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68277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83F6BDD-CC09-4973-0609-EFD53D7E0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A4668720-319C-8941-BF47-99C754225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E1F8A164-F31E-D4A1-22D8-AE1B68430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C8B-F6B3-4226-BDB4-2754AA981BBA}" type="datetimeFigureOut">
              <a:rPr lang="lv-LV" smtClean="0"/>
              <a:t>02.10.2026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33F4EA94-E83A-A409-ADCC-C9AAAD725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4D505987-6910-9F57-2F58-DE214CD52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4E15-6A6C-43A6-8CF7-2AF371CFBF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30817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3090B2FF-08EC-C438-C016-47046D9CDC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9CAA294E-E481-FED9-BE24-609304EAE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83CB2F9-F0BD-0B90-F672-01D4A2116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15C8B-F6B3-4226-BDB4-2754AA981BBA}" type="datetimeFigureOut">
              <a:rPr lang="lv-LV" smtClean="0"/>
              <a:t>02.10.2026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943F1BA0-64A7-199D-90E1-1C3715DA8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5B893DE4-BDF8-C2E5-F888-99C0238DE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4E15-6A6C-43A6-8CF7-2AF371CFBF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97617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D536C2AB-9CC3-BD60-8BFF-92F34DDBD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dirty="0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3C7DE2DF-1E15-72C9-C16E-01E483A47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dirty="0"/>
              <a:t>Noklikšķiniet, lai rediģētu šablona teksta stilus</a:t>
            </a:r>
          </a:p>
          <a:p>
            <a:pPr lvl="1"/>
            <a:r>
              <a:rPr lang="lv-LV" dirty="0"/>
              <a:t>Otrais līmenis</a:t>
            </a:r>
          </a:p>
          <a:p>
            <a:pPr lvl="2"/>
            <a:r>
              <a:rPr lang="lv-LV" dirty="0"/>
              <a:t>Trešais līmenis</a:t>
            </a:r>
          </a:p>
          <a:p>
            <a:pPr lvl="3"/>
            <a:r>
              <a:rPr lang="lv-LV" dirty="0"/>
              <a:t>Ceturtais līmenis</a:t>
            </a:r>
          </a:p>
          <a:p>
            <a:pPr lvl="4"/>
            <a:r>
              <a:rPr lang="lv-LV" dirty="0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E4B30CCE-6DDD-43A2-0BD2-827F9D9A17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615C8B-F6B3-4226-BDB4-2754AA981BBA}" type="datetimeFigureOut">
              <a:rPr lang="lv-LV" smtClean="0"/>
              <a:t>02.10.2026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DF9CFB3-7E52-A54C-39EC-2FF61FB1E5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014B516C-F1AC-C96F-3A5F-1C37B0A63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564E15-6A6C-43A6-8CF7-2AF371CFBFD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88247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36EB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latvenergo.lv/lv/energetikas-muzejs/nodarbibas" TargetMode="External"/><Relationship Id="rId7" Type="http://schemas.openxmlformats.org/officeDocument/2006/relationships/hyperlink" Target="https://www.mcmagnum.lv/paligs-skolam/" TargetMode="External"/><Relationship Id="rId2" Type="http://schemas.openxmlformats.org/officeDocument/2006/relationships/hyperlink" Target="https://energetikasmuzejs.lv/l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vt.lv/iegusti-profesiju/energetikas-nodala/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s://www.elektrum.lv/lv/majai/energoefektivitate/ka-gudri-lietot-energiju/" TargetMode="External"/><Relationship Id="rId10" Type="http://schemas.openxmlformats.org/officeDocument/2006/relationships/image" Target="../media/image12.png"/><Relationship Id="rId4" Type="http://schemas.openxmlformats.org/officeDocument/2006/relationships/hyperlink" Target="https://www.elektrum.lv/lv/majai/energijas-centrs/piedavajums/nodarbibas-skoleniem/" TargetMode="External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www.vidzeme.lv/wp-content/uploads/2019/01/Efektivs_energijas_paterins_izglitibas_iestades.pdf" TargetMode="External"/><Relationship Id="rId7" Type="http://schemas.openxmlformats.org/officeDocument/2006/relationships/hyperlink" Target="https://drosak.lv/" TargetMode="External"/><Relationship Id="rId2" Type="http://schemas.openxmlformats.org/officeDocument/2006/relationships/hyperlink" Target="https://dziveigatavs.l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playlist?list=PLm9ia_XCYBLYw8VWM5RyH-i_OUZWyfOy0" TargetMode="External"/><Relationship Id="rId11" Type="http://schemas.openxmlformats.org/officeDocument/2006/relationships/image" Target="../media/image17.png"/><Relationship Id="rId5" Type="http://schemas.openxmlformats.org/officeDocument/2006/relationships/hyperlink" Target="https://www.youtube.com/@AsSadalesTikls" TargetMode="External"/><Relationship Id="rId10" Type="http://schemas.openxmlformats.org/officeDocument/2006/relationships/image" Target="../media/image16.png"/><Relationship Id="rId4" Type="http://schemas.openxmlformats.org/officeDocument/2006/relationships/hyperlink" Target="https://arelektribuneriske.lv/" TargetMode="External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ergy.gov/cmei/fuels/bioenergy-research-and-education-bridge-program?utm_source=chatgpt.com" TargetMode="External"/><Relationship Id="rId2" Type="http://schemas.openxmlformats.org/officeDocument/2006/relationships/hyperlink" Target="https://drive.google.com/file/d/1awwcPx8NeG-_x04SiG0bhqOyh4pOlKO7/view?usp=sharin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astetoresources.kem.gov.lv/aktivitates/biologika/ka-pieteikties-biologika-ekskursijam?utm_source=chatgpt.com" TargetMode="External"/><Relationship Id="rId2" Type="http://schemas.openxmlformats.org/officeDocument/2006/relationships/hyperlink" Target="https://wastetoresources.kem.gov.lv/aktivitates/partikai-un-bna/atkritumi-ka-resurss-jauni-macibu-materiali-skoleniem-par-biologisko-atkritumu-nozimi-aprites-ekonomika?utm_source=chatgpt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nergy.gov/cmei/fuels/bioenergy-research-and-education-bridge-program?utm_source=chatgpt.com" TargetMode="External"/><Relationship Id="rId5" Type="http://schemas.openxmlformats.org/officeDocument/2006/relationships/hyperlink" Target="https://www.energy.gov/cmei/fuels/bioenergy-careers-and-education?utm_source=chatgpt.com" TargetMode="External"/><Relationship Id="rId4" Type="http://schemas.openxmlformats.org/officeDocument/2006/relationships/hyperlink" Target="https://www.youtube.com/results?search_query=Balticovo+biog%C4%81ze+biomet%C4%81ns&amp;utm_source=chatgpt.com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s://rea.riga.lv/" TargetMode="External"/><Relationship Id="rId7" Type="http://schemas.openxmlformats.org/officeDocument/2006/relationships/image" Target="../media/image18.jpeg"/><Relationship Id="rId2" Type="http://schemas.openxmlformats.org/officeDocument/2006/relationships/hyperlink" Target="https://futurimo.l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naerobic.lv/" TargetMode="External"/><Relationship Id="rId5" Type="http://schemas.openxmlformats.org/officeDocument/2006/relationships/hyperlink" Target="https://www.getlini.lv/" TargetMode="External"/><Relationship Id="rId10" Type="http://schemas.openxmlformats.org/officeDocument/2006/relationships/image" Target="../media/image21.svg"/><Relationship Id="rId4" Type="http://schemas.openxmlformats.org/officeDocument/2006/relationships/hyperlink" Target="https://cleanr.lv/" TargetMode="External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niid.lv/niid_search?qy=&amp;ct=&amp;tg=&amp;qualification=Materi%C4%81lu%20%C4%B7%C4%ABmijas%20tehni%C4%B7is%404&amp;level_2=403" TargetMode="External"/><Relationship Id="rId13" Type="http://schemas.openxmlformats.org/officeDocument/2006/relationships/hyperlink" Target="https://www.niid.lv/niid_search?qy=vides&amp;ct=&amp;tg=&amp;level_1=7&amp;subject_1=43&amp;level_2=702" TargetMode="External"/><Relationship Id="rId3" Type="http://schemas.openxmlformats.org/officeDocument/2006/relationships/hyperlink" Target="https://profesijupasaule.lv/biotehnologisko-procesu-tehnikis" TargetMode="External"/><Relationship Id="rId7" Type="http://schemas.openxmlformats.org/officeDocument/2006/relationships/hyperlink" Target="https://profesijupasaule.lv/kimikis-analitikis" TargetMode="External"/><Relationship Id="rId12" Type="http://schemas.openxmlformats.org/officeDocument/2006/relationships/hyperlink" Target="https://www.niid.lv/niid_search?qy=&amp;ct=&amp;tg=&amp;level_1=7&amp;subject_2=442%7C528%7C524&amp;level_2=702" TargetMode="External"/><Relationship Id="rId2" Type="http://schemas.openxmlformats.org/officeDocument/2006/relationships/hyperlink" Target="https://www.niid.lv/niid_search?ct=&amp;tg=&amp;level_1=4&amp;qualification=Biotehnolo%C4%A3isko%20procesu%20tehni%C4%B7is%40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iid.lv/niid_search?qy=&amp;ct=&amp;tg=&amp;level_2=403&amp;qualification=%C4%B6%C4%ABmisko%20procesu%20tehni%C4%B7is%404&amp;level_1=4" TargetMode="External"/><Relationship Id="rId11" Type="http://schemas.openxmlformats.org/officeDocument/2006/relationships/hyperlink" Target="https://profesijupasaule.lv/vides-inzenieris" TargetMode="External"/><Relationship Id="rId5" Type="http://schemas.openxmlformats.org/officeDocument/2006/relationships/hyperlink" Target="https://profesijupasaule.lv/kimijas-tehnikis" TargetMode="External"/><Relationship Id="rId10" Type="http://schemas.openxmlformats.org/officeDocument/2006/relationships/hyperlink" Target="https://www.niid.lv/niid_search?qy=&amp;ct=&amp;tg=&amp;level_1=7&amp;qualification=Biotehnolo%C4%A3isko%20procesu%20speci%C4%81lists%405&amp;level_2=701" TargetMode="External"/><Relationship Id="rId4" Type="http://schemas.openxmlformats.org/officeDocument/2006/relationships/hyperlink" Target="https://niid.lv/niid_search?qualification=%C4%B6%C4%ABmijas%20tehni%C4%B7is%404&amp;qy=&amp;ct=&amp;tg=" TargetMode="External"/><Relationship Id="rId9" Type="http://schemas.openxmlformats.org/officeDocument/2006/relationships/hyperlink" Target="https://profesijupasaule.lv/kimisko-procesu-tehnikis" TargetMode="External"/><Relationship Id="rId14" Type="http://schemas.openxmlformats.org/officeDocument/2006/relationships/hyperlink" Target="https://niid.lv/niid_search?ct=&amp;qy=&amp;tg=&amp;location=&amp;page=1&amp;qualification=Vides+in%C5%BEenieris%406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lg.lv/par-mums/energoefektivitate" TargetMode="External"/><Relationship Id="rId13" Type="http://schemas.openxmlformats.org/officeDocument/2006/relationships/image" Target="../media/image23.png"/><Relationship Id="rId18" Type="http://schemas.openxmlformats.org/officeDocument/2006/relationships/image" Target="../media/image28.jpg"/><Relationship Id="rId3" Type="http://schemas.openxmlformats.org/officeDocument/2006/relationships/hyperlink" Target="https://www.rs.lv/saturs/berniem-un-jauniesiem" TargetMode="External"/><Relationship Id="rId7" Type="http://schemas.openxmlformats.org/officeDocument/2006/relationships/hyperlink" Target="https://www.anaerobic.lv/en/" TargetMode="External"/><Relationship Id="rId12" Type="http://schemas.openxmlformats.org/officeDocument/2006/relationships/image" Target="../media/image22.jpg"/><Relationship Id="rId17" Type="http://schemas.openxmlformats.org/officeDocument/2006/relationships/image" Target="../media/image27.png"/><Relationship Id="rId2" Type="http://schemas.openxmlformats.org/officeDocument/2006/relationships/hyperlink" Target="https://www.rs.lv/saturs/ekskursijas" TargetMode="Externa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atvenergo.lv/lv/energetikas-muzejs/nodarbibas" TargetMode="External"/><Relationship Id="rId11" Type="http://schemas.openxmlformats.org/officeDocument/2006/relationships/hyperlink" Target="http://www.profesijupasaule.lv/" TargetMode="External"/><Relationship Id="rId5" Type="http://schemas.openxmlformats.org/officeDocument/2006/relationships/hyperlink" Target="https://klasmann-deilmann.com/en/careers/" TargetMode="External"/><Relationship Id="rId15" Type="http://schemas.openxmlformats.org/officeDocument/2006/relationships/image" Target="../media/image25.jpg"/><Relationship Id="rId10" Type="http://schemas.openxmlformats.org/officeDocument/2006/relationships/hyperlink" Target="http://www.niid.lv/" TargetMode="External"/><Relationship Id="rId4" Type="http://schemas.openxmlformats.org/officeDocument/2006/relationships/hyperlink" Target="https://gren.com/lv/karjeras-stasti/" TargetMode="External"/><Relationship Id="rId9" Type="http://schemas.openxmlformats.org/officeDocument/2006/relationships/hyperlink" Target="https://www.gaso.lv/gaso-cilvekstasti" TargetMode="External"/><Relationship Id="rId1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hyperlink" Target="https://www.heliotherm.lv/piedavajumi/" TargetMode="External"/><Relationship Id="rId7" Type="http://schemas.openxmlformats.org/officeDocument/2006/relationships/hyperlink" Target="https://www.jumo.group/lv/lv/about-us/expertise-and-strengths/" TargetMode="External"/><Relationship Id="rId2" Type="http://schemas.openxmlformats.org/officeDocument/2006/relationships/hyperlink" Target="https://geoterm.lv/lv/geotermala-apkur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jumo.group/lv/lv/about-us/success-stories" TargetMode="External"/><Relationship Id="rId11" Type="http://schemas.openxmlformats.org/officeDocument/2006/relationships/image" Target="../media/image32.png"/><Relationship Id="rId5" Type="http://schemas.openxmlformats.org/officeDocument/2006/relationships/hyperlink" Target="https://www.jumo.group/lv/lv/applications/renewable-energy/geothermal-energy" TargetMode="External"/><Relationship Id="rId10" Type="http://schemas.openxmlformats.org/officeDocument/2006/relationships/image" Target="../media/image31.png"/><Relationship Id="rId4" Type="http://schemas.openxmlformats.org/officeDocument/2006/relationships/hyperlink" Target="https://www.altenergo.lv/lv/produkcija/apkures-sistemas" TargetMode="External"/><Relationship Id="rId9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fesijupasaule.lv/televizijas-operators?utm_source=chatgpt.com" TargetMode="External"/><Relationship Id="rId13" Type="http://schemas.openxmlformats.org/officeDocument/2006/relationships/hyperlink" Target="https://www.profesijupasaule.lv/telekomunikaciju-projektesanas-inzenieris?utm_source=chatgpt.com" TargetMode="External"/><Relationship Id="rId18" Type="http://schemas.openxmlformats.org/officeDocument/2006/relationships/hyperlink" Target="https://www.profesijupasaule.lv/arhitekts?utm_source=chatgpt.com" TargetMode="External"/><Relationship Id="rId3" Type="http://schemas.openxmlformats.org/officeDocument/2006/relationships/hyperlink" Target="https://www.profesijupasaule.lv/skanu-rezisors?utm_source=chatgpt.com" TargetMode="External"/><Relationship Id="rId7" Type="http://schemas.openxmlformats.org/officeDocument/2006/relationships/hyperlink" Target="https://www.profesijupasaule.lv/video-operators?utm_source=chatgpt.com" TargetMode="External"/><Relationship Id="rId12" Type="http://schemas.openxmlformats.org/officeDocument/2006/relationships/hyperlink" Target="https://www.profesijupasaule.lv/multimediju-dizaina-specialists?utm_source=chatgpt.com" TargetMode="External"/><Relationship Id="rId17" Type="http://schemas.openxmlformats.org/officeDocument/2006/relationships/hyperlink" Target="https://www.profesijupasaule.lv/elektronikas-tehnikis?utm_source=chatgpt.com" TargetMode="External"/><Relationship Id="rId2" Type="http://schemas.openxmlformats.org/officeDocument/2006/relationships/hyperlink" Target="https://www.profesijupasaule.lv/skanu-operators?utm_source=chatgpt.com" TargetMode="External"/><Relationship Id="rId16" Type="http://schemas.openxmlformats.org/officeDocument/2006/relationships/hyperlink" Target="https://www.profesijupasaule.lv/elektronikas-inzenieris-programmetajs?utm_source=chatgpt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rofesijupasaule.lv/fotografs?utm_source=chatgpt.com" TargetMode="External"/><Relationship Id="rId11" Type="http://schemas.openxmlformats.org/officeDocument/2006/relationships/hyperlink" Target="https://www.profesijupasaule.lv/televizijas-rezisors?utm_source=chatgpt.com" TargetMode="External"/><Relationship Id="rId5" Type="http://schemas.openxmlformats.org/officeDocument/2006/relationships/hyperlink" Target="https://www.profesijupasaule.lv/gaismosanas-operators-gaismotajs?utm_source=chatgpt.com" TargetMode="External"/><Relationship Id="rId15" Type="http://schemas.openxmlformats.org/officeDocument/2006/relationships/hyperlink" Target="https://www.profesijupasaule.lv/elektronikas-inzenieris-konstruktors?utm_source=chatgpt.com" TargetMode="External"/><Relationship Id="rId10" Type="http://schemas.openxmlformats.org/officeDocument/2006/relationships/hyperlink" Target="https://www.profesijupasaule.lv/televizijas-producents?utm_source=chatgpt.com" TargetMode="External"/><Relationship Id="rId19" Type="http://schemas.openxmlformats.org/officeDocument/2006/relationships/hyperlink" Target="https://www.profesijupasaule.lv/darba-aizsardzibas-specialists?utm_source=chatgpt.com" TargetMode="External"/><Relationship Id="rId4" Type="http://schemas.openxmlformats.org/officeDocument/2006/relationships/hyperlink" Target="https://www.profesijupasaule.lv/instrumentu-muzikis-cellists?utm_source=chatgpt.com" TargetMode="External"/><Relationship Id="rId9" Type="http://schemas.openxmlformats.org/officeDocument/2006/relationships/hyperlink" Target="https://www.profesijupasaule.lv/scenografs?utm_source=chatgpt.com" TargetMode="External"/><Relationship Id="rId14" Type="http://schemas.openxmlformats.org/officeDocument/2006/relationships/hyperlink" Target="https://www.profesijupasaule.lv/telekomunikaciju-tehnologs?utm_source=chatgpt.co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fesijupasaule.lv/instrumentu-muzikis-cellists?utm_source=chatgpt.com" TargetMode="External"/><Relationship Id="rId2" Type="http://schemas.openxmlformats.org/officeDocument/2006/relationships/hyperlink" Target="https://www.profesijupasaule.lv/skanu-operators?utm_source=chatgpt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rofesijupasaule.lv/scenografs?utm_source=chatgpt.com" TargetMode="External"/><Relationship Id="rId5" Type="http://schemas.openxmlformats.org/officeDocument/2006/relationships/hyperlink" Target="https://www.profesijupasaule.lv/fotografs?utm_source=chatgpt.com" TargetMode="External"/><Relationship Id="rId4" Type="http://schemas.openxmlformats.org/officeDocument/2006/relationships/hyperlink" Target="https://www.profesijupasaule.lv/gaismosanas-operators-gaismotajs?utm_source=chatgpt.co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fesijupasaule.lv/gaismosanas-operators-gaismotajs?utm_source=chatgpt.com" TargetMode="External"/><Relationship Id="rId2" Type="http://schemas.openxmlformats.org/officeDocument/2006/relationships/hyperlink" Target="https://www.profesijupasaule.lv/skanu-operators?utm_source=chatgpt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rofesijupasaule.lv/skanu-rezisors?utm_source=chatgpt.com" TargetMode="External"/><Relationship Id="rId5" Type="http://schemas.openxmlformats.org/officeDocument/2006/relationships/hyperlink" Target="https://www.profesijupasaule.lv/video-operators?utm_source=chatgpt.com" TargetMode="External"/><Relationship Id="rId4" Type="http://schemas.openxmlformats.org/officeDocument/2006/relationships/hyperlink" Target="https://www.profesijupasaule.lv/fotografs?utm_source=chatgpt.com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fesijupasaule.lv/gaismosanas-operators-gaismotajs?utm_source=chatgpt.com" TargetMode="External"/><Relationship Id="rId7" Type="http://schemas.openxmlformats.org/officeDocument/2006/relationships/hyperlink" Target="https://www.profesijupasaule.lv/multimediju-dizaina-specialists?utm_source=chatgpt.com" TargetMode="External"/><Relationship Id="rId2" Type="http://schemas.openxmlformats.org/officeDocument/2006/relationships/hyperlink" Target="https://www.profesijupasaule.lv/skanu-operators?utm_source=chatgpt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rofesijupasaule.lv/darba-aizsardzibas-specialists?utm_source=chatgpt.com" TargetMode="External"/><Relationship Id="rId5" Type="http://schemas.openxmlformats.org/officeDocument/2006/relationships/hyperlink" Target="https://www.profesijupasaule.lv/video-operators?utm_source=chatgpt.com" TargetMode="External"/><Relationship Id="rId4" Type="http://schemas.openxmlformats.org/officeDocument/2006/relationships/hyperlink" Target="https://www.profesijupasaule.lv/scenografs?utm_source=chatgpt.com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fesijupasaule.lv/skanu-rezisors?utm_source=chatgpt.com" TargetMode="External"/><Relationship Id="rId13" Type="http://schemas.openxmlformats.org/officeDocument/2006/relationships/hyperlink" Target="https://www.profesijupasaule.lv/televizijas-operators?utm_source=chatgpt.com" TargetMode="External"/><Relationship Id="rId3" Type="http://schemas.openxmlformats.org/officeDocument/2006/relationships/hyperlink" Target="https://www.profesijupasaule.lv/gaismosanas-operators-gaismotajs?utm_source=chatgpt.com" TargetMode="External"/><Relationship Id="rId7" Type="http://schemas.openxmlformats.org/officeDocument/2006/relationships/hyperlink" Target="https://www.profesijupasaule.lv/multimediju-dizaina-specialists?utm_source=chatgpt.com" TargetMode="External"/><Relationship Id="rId12" Type="http://schemas.openxmlformats.org/officeDocument/2006/relationships/hyperlink" Target="https://www.profesijupasaule.lv/telekomunikaciju-tehnologs?utm_source=chatgpt.com" TargetMode="External"/><Relationship Id="rId2" Type="http://schemas.openxmlformats.org/officeDocument/2006/relationships/hyperlink" Target="https://www.profesijupasaule.lv/skanu-operators?utm_source=chatgpt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rofesijupasaule.lv/arhitekts?utm_source=chatgpt.com" TargetMode="External"/><Relationship Id="rId11" Type="http://schemas.openxmlformats.org/officeDocument/2006/relationships/hyperlink" Target="https://www.profesijupasaule.lv/elektronikas-tehnikis?utm_source=chatgpt.com" TargetMode="External"/><Relationship Id="rId5" Type="http://schemas.openxmlformats.org/officeDocument/2006/relationships/hyperlink" Target="https://www.profesijupasaule.lv/darba-aizsardzibas-specialists?utm_source=chatgpt.com" TargetMode="External"/><Relationship Id="rId15" Type="http://schemas.openxmlformats.org/officeDocument/2006/relationships/hyperlink" Target="https://www.profesijupasaule.lv/televizijas-producents?utm_source=chatgpt.com" TargetMode="External"/><Relationship Id="rId10" Type="http://schemas.openxmlformats.org/officeDocument/2006/relationships/hyperlink" Target="https://www.profesijupasaule.lv/elektronikas-inzenieris-programmetajs?utm_source=chatgpt.com" TargetMode="External"/><Relationship Id="rId4" Type="http://schemas.openxmlformats.org/officeDocument/2006/relationships/hyperlink" Target="https://www.profesijupasaule.lv/scenografs?utm_source=chatgpt.com" TargetMode="External"/><Relationship Id="rId9" Type="http://schemas.openxmlformats.org/officeDocument/2006/relationships/hyperlink" Target="https://www.profesijupasaule.lv/elektronikas-inzenieris-konstruktors?utm_source=chatgpt.com" TargetMode="External"/><Relationship Id="rId14" Type="http://schemas.openxmlformats.org/officeDocument/2006/relationships/hyperlink" Target="https://www.profesijupasaule.lv/televizijas-rezisors?utm_source=chatgpt.com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www.who.int/campaigns/world-mental-health-da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sparveselibu.lv/" TargetMode="External"/><Relationship Id="rId3" Type="http://schemas.openxmlformats.org/officeDocument/2006/relationships/hyperlink" Target="https://www.teacherresilience.lu.lv/materiali/par-programmu" TargetMode="External"/><Relationship Id="rId7" Type="http://schemas.openxmlformats.org/officeDocument/2006/relationships/hyperlink" Target="https://www.veselapasaule.lv/lv/jauniesiem" TargetMode="External"/><Relationship Id="rId2" Type="http://schemas.openxmlformats.org/officeDocument/2006/relationships/hyperlink" Target="https://www.uzvediba.lv/blogs/params/post/4045744/ka-saliedet-konfliktejosu-klas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iervidi.lv/" TargetMode="External"/><Relationship Id="rId5" Type="http://schemas.openxmlformats.org/officeDocument/2006/relationships/hyperlink" Target="https://pusaudzucentrs.lv/meditacijas-un-stresa-parvaresanas-tehnikas/" TargetMode="External"/><Relationship Id="rId10" Type="http://schemas.openxmlformats.org/officeDocument/2006/relationships/image" Target="../media/image36.png"/><Relationship Id="rId4" Type="http://schemas.openxmlformats.org/officeDocument/2006/relationships/hyperlink" Target="https://www.vmnvd.gov.lv/lv/media/6629/download" TargetMode="External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tg23tXEgoOfKlWRKKD6X29nbUrYUnHfu/edit" TargetMode="External"/><Relationship Id="rId7" Type="http://schemas.openxmlformats.org/officeDocument/2006/relationships/image" Target="../media/image38.png"/><Relationship Id="rId2" Type="http://schemas.openxmlformats.org/officeDocument/2006/relationships/hyperlink" Target="https://drive.google.com/drive/folders/1pCicaZ1J1ZU7Xqr43PFtX_w7PU3Bj-3r?usp=shar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google.com/spreadsheets/d/1vMgVRLJbrlgLdNgO1fr8axYn4ren7IDs/edit?gid=1974297520#gid=1974297520" TargetMode="External"/><Relationship Id="rId5" Type="http://schemas.openxmlformats.org/officeDocument/2006/relationships/hyperlink" Target="https://drive.google.com/drive/folders/14jXBGVStRT21YbpdMBYSEbm_vJwXwIz0" TargetMode="External"/><Relationship Id="rId4" Type="http://schemas.openxmlformats.org/officeDocument/2006/relationships/hyperlink" Target="https://docs.google.com/document/d/1JqpnWtsqC23YPxF_c0shGAtuXCx3k5uT/ed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0A7269-7433-C0B9-7AAE-806D051E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FC822C6-FAE5-3C93-970A-766B810B5563}"/>
              </a:ext>
            </a:extLst>
          </p:cNvPr>
          <p:cNvSpPr txBox="1"/>
          <p:nvPr/>
        </p:nvSpPr>
        <p:spPr>
          <a:xfrm>
            <a:off x="1582775" y="1912919"/>
            <a:ext cx="66271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6600" b="1" dirty="0">
                <a:solidFill>
                  <a:srgbClr val="E75F1B"/>
                </a:solidFill>
              </a:rPr>
              <a:t>Karjeras Nedēļa 2026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52A77-EBF0-E710-4229-057AF7C584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2775" y="4392818"/>
            <a:ext cx="9764675" cy="1500187"/>
          </a:xfrm>
        </p:spPr>
        <p:txBody>
          <a:bodyPr/>
          <a:lstStyle/>
          <a:p>
            <a:pPr algn="ctr"/>
            <a:r>
              <a:rPr lang="lv-LV" b="1" dirty="0">
                <a:solidFill>
                  <a:srgbClr val="E75F1B"/>
                </a:solidFill>
                <a:latin typeface="Arial Rounded MT Bold" panose="020F0704030504030204" pitchFamily="34" charset="0"/>
              </a:rPr>
              <a:t>Es zaudēju enerģiju tikai tad, kad nelietoju enerģiju tam, kam viņa ir paredzēta.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0FCE27-B218-29A8-6BED-6FFB08FAE4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95125" y="4778084"/>
            <a:ext cx="1928966" cy="1928966"/>
          </a:xfrm>
          <a:prstGeom prst="rect">
            <a:avLst/>
          </a:prstGeom>
        </p:spPr>
      </p:pic>
      <p:pic>
        <p:nvPicPr>
          <p:cNvPr id="5" name="Attēls 4">
            <a:extLst>
              <a:ext uri="{FF2B5EF4-FFF2-40B4-BE49-F238E27FC236}">
                <a16:creationId xmlns:a16="http://schemas.microsoft.com/office/drawing/2014/main" id="{94FC448E-439E-21F6-4AFA-FEA6DD35D6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432" y="5079664"/>
            <a:ext cx="2176018" cy="1220364"/>
          </a:xfrm>
          <a:prstGeom prst="rect">
            <a:avLst/>
          </a:prstGeom>
        </p:spPr>
      </p:pic>
      <p:pic>
        <p:nvPicPr>
          <p:cNvPr id="7" name="Attēls 6">
            <a:extLst>
              <a:ext uri="{FF2B5EF4-FFF2-40B4-BE49-F238E27FC236}">
                <a16:creationId xmlns:a16="http://schemas.microsoft.com/office/drawing/2014/main" id="{EA607A17-35E0-E410-4C2D-6D2CA76EC0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65" y="561280"/>
            <a:ext cx="1990344" cy="133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260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A96763C-2716-66FB-A283-A86610543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024" y="351171"/>
            <a:ext cx="11068665" cy="1325563"/>
          </a:xfrm>
        </p:spPr>
        <p:txBody>
          <a:bodyPr>
            <a:normAutofit/>
          </a:bodyPr>
          <a:lstStyle/>
          <a:p>
            <a:pPr algn="ctr"/>
            <a:r>
              <a:rPr lang="lv-LV" sz="4700" b="1" dirty="0"/>
              <a:t>KN 2026 TĒMA: «ENERĢIJA MŪSU DZĪVĒ»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EF5B9242-2BBF-7FDB-1106-8609B2A77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3600" b="1" dirty="0">
                <a:solidFill>
                  <a:schemeClr val="accent1"/>
                </a:solidFill>
              </a:rPr>
              <a:t>5.OKTOBRIS – ELEKTROENERĢIJA</a:t>
            </a:r>
          </a:p>
          <a:p>
            <a:r>
              <a:rPr lang="lv-LV" sz="3600" b="1" dirty="0">
                <a:solidFill>
                  <a:schemeClr val="accent6"/>
                </a:solidFill>
              </a:rPr>
              <a:t>6.OKTOBRIS – BIOENERĢIJA</a:t>
            </a:r>
          </a:p>
          <a:p>
            <a:r>
              <a:rPr lang="lv-LV" sz="3600" b="1" dirty="0">
                <a:solidFill>
                  <a:schemeClr val="accent5"/>
                </a:solidFill>
              </a:rPr>
              <a:t>7.OKTOBRIS – SILTUMA ENERĢIJA</a:t>
            </a:r>
          </a:p>
          <a:p>
            <a:r>
              <a:rPr lang="lv-LV" sz="3600" b="1" dirty="0">
                <a:solidFill>
                  <a:schemeClr val="accent2"/>
                </a:solidFill>
              </a:rPr>
              <a:t>8.OKTOBRIS – GAISMAS UN SKAŅAS ENERĢIJA</a:t>
            </a:r>
          </a:p>
          <a:p>
            <a:r>
              <a:rPr lang="lv-LV" sz="3600" b="1" dirty="0">
                <a:solidFill>
                  <a:srgbClr val="FF0000"/>
                </a:solidFill>
              </a:rPr>
              <a:t>9.OKTOBRIS – ENERĢIJA MANĪ</a:t>
            </a:r>
          </a:p>
          <a:p>
            <a:endParaRPr lang="lv-LV" dirty="0"/>
          </a:p>
          <a:p>
            <a:endParaRPr lang="lv-LV" dirty="0"/>
          </a:p>
        </p:txBody>
      </p:sp>
      <p:pic>
        <p:nvPicPr>
          <p:cNvPr id="4" name="Picture 3" descr="Latvenergo tirdzniecības zīmols Elektrum atjauno vizuālo identitāti -  Latvenergo">
            <a:extLst>
              <a:ext uri="{FF2B5EF4-FFF2-40B4-BE49-F238E27FC236}">
                <a16:creationId xmlns:a16="http://schemas.microsoft.com/office/drawing/2014/main" id="{B789B8AF-50F1-4B8B-0F85-E090CB7F8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3651" y="1578799"/>
            <a:ext cx="2051038" cy="922663"/>
          </a:xfrm>
          <a:prstGeom prst="rect">
            <a:avLst/>
          </a:prstGeom>
        </p:spPr>
      </p:pic>
      <p:pic>
        <p:nvPicPr>
          <p:cNvPr id="5" name="Picture 4" descr="Bio-Venta | Ventspils">
            <a:extLst>
              <a:ext uri="{FF2B5EF4-FFF2-40B4-BE49-F238E27FC236}">
                <a16:creationId xmlns:a16="http://schemas.microsoft.com/office/drawing/2014/main" id="{398D4313-4702-3813-70EA-A3BCE22E4C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t="30418" r="1152" b="33476"/>
          <a:stretch>
            <a:fillRect/>
          </a:stretch>
        </p:blipFill>
        <p:spPr>
          <a:xfrm>
            <a:off x="9035844" y="2184389"/>
            <a:ext cx="2229465" cy="810715"/>
          </a:xfrm>
          <a:prstGeom prst="rect">
            <a:avLst/>
          </a:prstGeom>
        </p:spPr>
      </p:pic>
      <p:pic>
        <p:nvPicPr>
          <p:cNvPr id="6" name="Picture 5" descr="Rīgas Siltums piedāvā mācību kursus – LSGŪTIS.LV">
            <a:extLst>
              <a:ext uri="{FF2B5EF4-FFF2-40B4-BE49-F238E27FC236}">
                <a16:creationId xmlns:a16="http://schemas.microsoft.com/office/drawing/2014/main" id="{03146B85-F776-183F-82B8-38AD243C4F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634" t="36022" r="17634" b="39516"/>
          <a:stretch>
            <a:fillRect/>
          </a:stretch>
        </p:blipFill>
        <p:spPr>
          <a:xfrm>
            <a:off x="8823025" y="3086173"/>
            <a:ext cx="2585882" cy="390889"/>
          </a:xfrm>
          <a:prstGeom prst="rect">
            <a:avLst/>
          </a:prstGeom>
        </p:spPr>
      </p:pic>
      <p:pic>
        <p:nvPicPr>
          <p:cNvPr id="8" name="Picture 7" descr="Kontaktinformācija - Latvijas Kultūras Akadēmija">
            <a:extLst>
              <a:ext uri="{FF2B5EF4-FFF2-40B4-BE49-F238E27FC236}">
                <a16:creationId xmlns:a16="http://schemas.microsoft.com/office/drawing/2014/main" id="{52E27A1D-B529-6580-0407-07DBF7A9C2B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" t="21721" r="8197" b="24180"/>
          <a:stretch>
            <a:fillRect/>
          </a:stretch>
        </p:blipFill>
        <p:spPr>
          <a:xfrm>
            <a:off x="10088150" y="4255652"/>
            <a:ext cx="1177159" cy="693683"/>
          </a:xfrm>
          <a:prstGeom prst="rect">
            <a:avLst/>
          </a:prstGeom>
        </p:spPr>
      </p:pic>
      <p:pic>
        <p:nvPicPr>
          <p:cNvPr id="9" name="Picture 8" descr="Rīgas Stradiņa universitāte – Speakers – Sarunu festivāls LAMPA">
            <a:extLst>
              <a:ext uri="{FF2B5EF4-FFF2-40B4-BE49-F238E27FC236}">
                <a16:creationId xmlns:a16="http://schemas.microsoft.com/office/drawing/2014/main" id="{6280EE24-5EC4-ABD8-CB8D-D51832AAB66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258" t="25770" r="24786" b="20515"/>
          <a:stretch>
            <a:fillRect/>
          </a:stretch>
        </p:blipFill>
        <p:spPr>
          <a:xfrm>
            <a:off x="6931742" y="4255652"/>
            <a:ext cx="1582994" cy="163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362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22895-8B54-65DD-0ECA-4C263E0DF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8FDFDFA-81A1-4C17-9FA7-C78FFDB56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>
                <a:solidFill>
                  <a:schemeClr val="accent1"/>
                </a:solidFill>
              </a:rPr>
              <a:t>5.OKTOBRIS – ELEKTROENERĢIJA</a:t>
            </a:r>
            <a:endParaRPr lang="lv-LV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1D201888-AE5B-571B-1CE0-6906A8960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125607" cy="4351338"/>
          </a:xfrm>
        </p:spPr>
        <p:txBody>
          <a:bodyPr>
            <a:normAutofit lnSpcReduction="10000"/>
          </a:bodyPr>
          <a:lstStyle/>
          <a:p>
            <a:r>
              <a:rPr lang="lv-LV" b="1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Enerģētikas muzejs Ķegumā</a:t>
            </a:r>
            <a:br>
              <a:rPr lang="lv-LV" dirty="0"/>
            </a:br>
            <a:r>
              <a:rPr lang="en-US" sz="1900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https://latvenergo.lv/lv/energetikas-muzejs/nodarbibas</a:t>
            </a:r>
            <a:r>
              <a: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Elektrum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Enerģijas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centra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izglītojošas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nodarbības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un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mācību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materiāli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pedagogiem</a:t>
            </a:r>
            <a:endParaRPr lang="en-US" sz="19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Kā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gudri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lietot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enerģiju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?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Kā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samazināt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enerģijas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patēriņu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? 7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soļi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enerģijas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patēriņa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samazināšanai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lang="lv-LV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Sadarbība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RVT,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kurā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Enerģētikas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nodaļa</a:t>
            </a:r>
            <a:r>
              <a:rPr lang="lv-LV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</a:t>
            </a:r>
            <a:br>
              <a:rPr lang="lv-LV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v-LV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lv-LV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KK</a:t>
            </a:r>
            <a:r>
              <a:rPr lang="en-US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Solveiga </a:t>
            </a:r>
            <a:r>
              <a:rPr lang="en-US" b="1" i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Keistere</a:t>
            </a:r>
            <a:r>
              <a:rPr lang="lv-LV" b="1" i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b="1" dirty="0" err="1">
                <a:solidFill>
                  <a:srgbClr val="46788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Profesionālās</a:t>
            </a:r>
            <a:r>
              <a:rPr lang="en-US" b="1" dirty="0">
                <a:solidFill>
                  <a:srgbClr val="46788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rgbClr val="46788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tālākizglītības</a:t>
            </a:r>
            <a:r>
              <a:rPr lang="en-US" b="1" dirty="0">
                <a:solidFill>
                  <a:srgbClr val="46788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rgbClr val="46788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centrs</a:t>
            </a:r>
            <a:r>
              <a:rPr lang="en-US" b="1" dirty="0">
                <a:solidFill>
                  <a:srgbClr val="46788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"</a:t>
            </a:r>
            <a:r>
              <a:rPr lang="en-US" b="1" dirty="0" err="1">
                <a:solidFill>
                  <a:srgbClr val="46788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Mācību</a:t>
            </a:r>
            <a:r>
              <a:rPr lang="en-US" b="1" dirty="0">
                <a:solidFill>
                  <a:srgbClr val="46788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centra “MAGNUM“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nodarbības</a:t>
            </a:r>
            <a:br>
              <a:rPr lang="lv-LV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Latvenergo tirdzniecības zīmols Elektrum atjauno vizuālo identitāti -  Latvenergo">
            <a:extLst>
              <a:ext uri="{FF2B5EF4-FFF2-40B4-BE49-F238E27FC236}">
                <a16:creationId xmlns:a16="http://schemas.microsoft.com/office/drawing/2014/main" id="{CE1152D2-0723-9543-1FBE-B5358366EE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8284" y="402225"/>
            <a:ext cx="2946666" cy="13255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7DB600-81D5-FAA9-4E34-4DCB7E743FA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916" y="1632216"/>
            <a:ext cx="1183304" cy="11833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FC07E3-A022-0EB9-ED47-78E3115CCED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331" y="3117645"/>
            <a:ext cx="1771556" cy="16369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2DD53B-78D3-775C-DB1C-FC441BB96B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379" y="4940828"/>
            <a:ext cx="1966508" cy="56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116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A0A34-F918-85C2-4E3C-8E36D2098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B9BEAC2-C590-7B6C-20D7-68AC8237D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>
                <a:solidFill>
                  <a:schemeClr val="accent1"/>
                </a:solidFill>
              </a:rPr>
              <a:t>5.OKTOBRIS – ELEKTROENERĢIJA</a:t>
            </a:r>
            <a:endParaRPr lang="lv-LV" b="1" dirty="0">
              <a:solidFill>
                <a:schemeClr val="accent6"/>
              </a:solidFill>
            </a:endParaRP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442F2BCD-C801-18DB-C618-BA0AA2F53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Programma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“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Dzīvei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gatavs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!”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nodarbības</a:t>
            </a:r>
            <a:endParaRPr lang="lv-LV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Efektīvs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enerģijas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patēriņš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izglītības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iestādēs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materiāls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 </a:t>
            </a:r>
            <a:endParaRPr lang="lv-LV" b="1" u="sng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 “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Sadales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tīkls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”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Elektrodrošības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mājas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lapa</a:t>
            </a:r>
            <a:endParaRPr lang="lv-LV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Tematiskie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video</a:t>
            </a:r>
            <a:endParaRPr lang="lv-LV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Elektrodrošība</a:t>
            </a:r>
            <a:endParaRPr lang="lv-LV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Drošības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akadēmija</a:t>
            </a:r>
            <a:br>
              <a:rPr lang="lv-LV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v-LV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A852DB-B761-CC94-37E3-148283BA1E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194" y="2942457"/>
            <a:ext cx="2455606" cy="2334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16BAEC-A2B4-C5CC-BE2E-50B08E048B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11" y="5105195"/>
            <a:ext cx="2685763" cy="9658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F6A787-BDAC-8AFF-2ECF-CB82D9C33C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800" y="5105195"/>
            <a:ext cx="2196800" cy="9489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75473B-0644-C455-FC5D-E952A88EEA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563" y="5105195"/>
            <a:ext cx="2927826" cy="93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417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A358E-93B9-C8F0-2A5B-B6C9FBDEF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9C47844-FA92-24E2-2B32-6734F058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4100" b="1" dirty="0">
                <a:solidFill>
                  <a:schemeClr val="accent6"/>
                </a:solidFill>
              </a:rPr>
              <a:t>6.OKTOBRIS – BIOENERĢIJA </a:t>
            </a:r>
            <a:r>
              <a:rPr lang="lv-LV" sz="4100" b="1" i="1" dirty="0">
                <a:solidFill>
                  <a:schemeClr val="accent6"/>
                </a:solidFill>
              </a:rPr>
              <a:t>(transports, lauksaimniecība)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C6EF837-8798-7A6E-AD21-6808B6B0F3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048" y="1759053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lv-LV" b="1" dirty="0">
                <a:solidFill>
                  <a:schemeClr val="accent6"/>
                </a:solidFill>
              </a:rPr>
              <a:t>Starpdisciplinārā pieeja</a:t>
            </a:r>
          </a:p>
          <a:p>
            <a:pPr marL="0" indent="0">
              <a:buNone/>
            </a:pPr>
            <a:r>
              <a:rPr lang="lv-LV" b="1" dirty="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(metodiskais materiāls) </a:t>
            </a:r>
            <a:endParaRPr lang="lv-LV" b="1" dirty="0">
              <a:solidFill>
                <a:schemeClr val="accent6"/>
              </a:solidFill>
            </a:endParaRPr>
          </a:p>
          <a:p>
            <a:endParaRPr lang="lv-LV" dirty="0"/>
          </a:p>
          <a:p>
            <a:endParaRPr lang="lv-LV" dirty="0"/>
          </a:p>
          <a:p>
            <a:endParaRPr lang="lv-LV" dirty="0"/>
          </a:p>
          <a:p>
            <a:endParaRPr lang="lv-LV" dirty="0"/>
          </a:p>
          <a:p>
            <a:endParaRPr lang="lv-LV" dirty="0"/>
          </a:p>
          <a:p>
            <a:r>
              <a:rPr lang="lv-LV" b="1" dirty="0">
                <a:solidFill>
                  <a:schemeClr val="accent6"/>
                </a:solidFill>
              </a:rPr>
              <a:t>Starpdisciplināro laboratorijas darbu paraugi</a:t>
            </a:r>
          </a:p>
          <a:p>
            <a:r>
              <a:rPr lang="lv-LV" b="1" dirty="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BIOENERĢIJAS KARJERAS SPĒĻU KOMPLEKTS</a:t>
            </a:r>
            <a:endParaRPr lang="lv-LV" b="1" u="sng" dirty="0">
              <a:solidFill>
                <a:schemeClr val="accent6"/>
              </a:solidFill>
            </a:endParaRPr>
          </a:p>
          <a:p>
            <a:endParaRPr lang="lv-LV" dirty="0"/>
          </a:p>
          <a:p>
            <a:endParaRPr lang="lv-LV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076DC3C-68A3-62D5-7F7C-85014A27EC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382551"/>
              </p:ext>
            </p:extLst>
          </p:nvPr>
        </p:nvGraphicFramePr>
        <p:xfrm>
          <a:off x="5237314" y="1612493"/>
          <a:ext cx="6856361" cy="3185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14092">
                  <a:extLst>
                    <a:ext uri="{9D8B030D-6E8A-4147-A177-3AD203B41FA5}">
                      <a16:colId xmlns:a16="http://schemas.microsoft.com/office/drawing/2014/main" val="152820145"/>
                    </a:ext>
                  </a:extLst>
                </a:gridCol>
                <a:gridCol w="5142269">
                  <a:extLst>
                    <a:ext uri="{9D8B030D-6E8A-4147-A177-3AD203B41FA5}">
                      <a16:colId xmlns:a16="http://schemas.microsoft.com/office/drawing/2014/main" val="2588357653"/>
                    </a:ext>
                  </a:extLst>
                </a:gridCol>
              </a:tblGrid>
              <a:tr h="3562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b="1" dirty="0"/>
                        <a:t>Projekts visai skolai “NO LAUKA LĪDZ AUTOBUSAM”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298999"/>
                  </a:ext>
                </a:extLst>
              </a:tr>
              <a:tr h="61727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/>
                        <a:t>1.-4.klase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kern="100" dirty="0">
                          <a:effectLst/>
                        </a:rPr>
                        <a:t>“No auga līdz enerģijai”, eksperimenti, biomasa, daba</a:t>
                      </a:r>
                      <a:endParaRPr lang="lv-LV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657395"/>
                  </a:ext>
                </a:extLst>
              </a:tr>
              <a:tr h="663751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kern="100" dirty="0">
                          <a:effectLst/>
                        </a:rPr>
                        <a:t>5.–7. klase</a:t>
                      </a:r>
                      <a:endParaRPr lang="lv-LV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kern="100" dirty="0">
                          <a:effectLst/>
                        </a:rPr>
                        <a:t>Atkritumi → biogāze → enerģija, šķirošana, aprites ekonomika</a:t>
                      </a:r>
                      <a:endParaRPr lang="lv-LV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150176"/>
                  </a:ext>
                </a:extLst>
              </a:tr>
              <a:tr h="42075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kern="100" dirty="0">
                          <a:effectLst/>
                        </a:rPr>
                        <a:t>8.–9. klase</a:t>
                      </a:r>
                      <a:endParaRPr lang="lv-LV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1800" kern="100" dirty="0">
                          <a:effectLst/>
                        </a:rPr>
                        <a:t>Biogāze, ķīmija, tehnoloģijas, energoefektivitāte + profesijas</a:t>
                      </a:r>
                      <a:endParaRPr lang="lv-LV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3320472"/>
                  </a:ext>
                </a:extLst>
              </a:tr>
              <a:tr h="881823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kern="100" dirty="0">
                          <a:effectLst/>
                        </a:rPr>
                        <a:t>10.–12. klase</a:t>
                      </a:r>
                      <a:endParaRPr lang="lv-LV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kern="100" dirty="0">
                          <a:effectLst/>
                        </a:rPr>
                        <a:t>Enerģētikas industrija, RTU, laboratorijas, uzņēmumi, studiju programmas, darba tirgus</a:t>
                      </a:r>
                      <a:endParaRPr lang="lv-LV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01858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7820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48F51-E018-024C-D673-2D40544B8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DE27658-6893-8697-C27D-2BF364F9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4454"/>
            <a:ext cx="10515600" cy="1325563"/>
          </a:xfrm>
        </p:spPr>
        <p:txBody>
          <a:bodyPr>
            <a:normAutofit/>
          </a:bodyPr>
          <a:lstStyle/>
          <a:p>
            <a:r>
              <a:rPr lang="lv-LV" sz="4100" b="1" dirty="0">
                <a:solidFill>
                  <a:schemeClr val="accent6"/>
                </a:solidFill>
              </a:rPr>
              <a:t>6.OKTOBRIS – BIOENERĢIJA </a:t>
            </a:r>
            <a:r>
              <a:rPr lang="lv-LV" sz="4100" b="1" i="1" dirty="0">
                <a:solidFill>
                  <a:schemeClr val="accent6"/>
                </a:solidFill>
              </a:rPr>
              <a:t>(transports, lauksaimniecība)</a:t>
            </a:r>
            <a:endParaRPr lang="lv-LV" sz="4100" b="1" i="1" dirty="0">
              <a:solidFill>
                <a:schemeClr val="accent5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9CC72BF-7B39-F2A8-CD0F-9DB0040A51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9370899"/>
              </p:ext>
            </p:extLst>
          </p:nvPr>
        </p:nvGraphicFramePr>
        <p:xfrm>
          <a:off x="946355" y="1589651"/>
          <a:ext cx="10515600" cy="42743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998110">
                  <a:extLst>
                    <a:ext uri="{9D8B030D-6E8A-4147-A177-3AD203B41FA5}">
                      <a16:colId xmlns:a16="http://schemas.microsoft.com/office/drawing/2014/main" val="479321847"/>
                    </a:ext>
                  </a:extLst>
                </a:gridCol>
                <a:gridCol w="3517490">
                  <a:extLst>
                    <a:ext uri="{9D8B030D-6E8A-4147-A177-3AD203B41FA5}">
                      <a16:colId xmlns:a16="http://schemas.microsoft.com/office/drawing/2014/main" val="2406227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lv-LV" dirty="0"/>
                        <a:t>RESURSS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/>
                        <a:t>KAM IZMANTOT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76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kern="100" dirty="0">
                          <a:solidFill>
                            <a:schemeClr val="tx1"/>
                          </a:solidFill>
                          <a:effectLst/>
                        </a:rPr>
                        <a:t>🇱🇻 KEM - </a:t>
                      </a:r>
                      <a:r>
                        <a:rPr lang="lv-LV" sz="16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KEM mācību materiāli “</a:t>
                      </a:r>
                      <a:r>
                        <a:rPr lang="lv-LV" sz="1600" b="1" u="sng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Atkritumi</a:t>
                      </a:r>
                      <a:r>
                        <a:rPr lang="lv-LV" sz="16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kā </a:t>
                      </a:r>
                      <a:r>
                        <a:rPr lang="lv-LV" sz="1600" b="1" u="sng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resurss</a:t>
                      </a:r>
                      <a:r>
                        <a:rPr lang="lv-LV" sz="16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”</a:t>
                      </a:r>
                      <a:endParaRPr lang="lv-LV" sz="1600" b="1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lv-LV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KEM / </a:t>
                      </a:r>
                      <a:r>
                        <a:rPr lang="lv-LV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BioLoģika</a:t>
                      </a:r>
                      <a:endParaRPr lang="lv-LV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lv-LV" sz="1600" b="1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BioLoģika</a:t>
                      </a:r>
                      <a:r>
                        <a:rPr lang="lv-LV" sz="16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— ekskursijas un metodiskie materiāli</a:t>
                      </a:r>
                      <a:endParaRPr lang="lv-LV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kern="100" dirty="0">
                          <a:solidFill>
                            <a:schemeClr val="tx1"/>
                          </a:solidFill>
                          <a:effectLst/>
                        </a:rPr>
                        <a:t>Bioloģiskie atkritumi → biogāze</a:t>
                      </a:r>
                      <a:endParaRPr lang="lv-LV" sz="16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28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1600" kern="100" dirty="0">
                          <a:solidFill>
                            <a:schemeClr val="tx1"/>
                          </a:solidFill>
                          <a:effectLst/>
                        </a:rPr>
                        <a:t>🇱🇻 Balticovo video - </a:t>
                      </a:r>
                      <a:r>
                        <a:rPr lang="lv-LV" sz="1600" b="1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YouTube</a:t>
                      </a:r>
                      <a:r>
                        <a:rPr lang="lv-LV" sz="16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meklēšana — Balticovo biogāze </a:t>
                      </a:r>
                      <a:r>
                        <a:rPr lang="lv-LV" sz="1600" b="1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biometāns</a:t>
                      </a:r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kern="100" dirty="0">
                          <a:solidFill>
                            <a:schemeClr val="tx1"/>
                          </a:solidFill>
                          <a:effectLst/>
                        </a:rPr>
                        <a:t>Reāls Latvijas uzņēmuma piemērs</a:t>
                      </a:r>
                      <a:endParaRPr lang="lv-LV" sz="16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12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v-LV" sz="1600" kern="100" dirty="0">
                          <a:solidFill>
                            <a:schemeClr val="tx1"/>
                          </a:solidFill>
                          <a:effectLst/>
                        </a:rPr>
                        <a:t>🇱🇻 LVM </a:t>
                      </a:r>
                      <a:r>
                        <a:rPr lang="lv-LV" sz="1600" kern="100" dirty="0" err="1">
                          <a:solidFill>
                            <a:schemeClr val="tx1"/>
                          </a:solidFill>
                          <a:effectLst/>
                        </a:rPr>
                        <a:t>Bioekonomikas</a:t>
                      </a:r>
                      <a:r>
                        <a:rPr lang="lv-LV" sz="1600" kern="100" dirty="0">
                          <a:solidFill>
                            <a:schemeClr val="tx1"/>
                          </a:solidFill>
                          <a:effectLst/>
                        </a:rPr>
                        <a:t> skola - </a:t>
                      </a:r>
                      <a:r>
                        <a:rPr lang="lv-LV" sz="1600" b="1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BioLoģika</a:t>
                      </a:r>
                      <a:r>
                        <a:rPr lang="lv-LV" sz="16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— ekskursijas un metodiskie materiāli</a:t>
                      </a:r>
                      <a:endParaRPr lang="lv-LV" sz="1600" b="1" u="sng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lv-LV" sz="16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Biorafinēšana</a:t>
                      </a:r>
                      <a:r>
                        <a:rPr lang="lv-LV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ceļš uz nākotni!”  </a:t>
                      </a:r>
                      <a:r>
                        <a:rPr lang="lv-LV" sz="16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Skolām</a:t>
                      </a:r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kern="100" dirty="0" err="1">
                          <a:solidFill>
                            <a:schemeClr val="tx1"/>
                          </a:solidFill>
                          <a:effectLst/>
                        </a:rPr>
                        <a:t>Bioekonomika</a:t>
                      </a:r>
                      <a:r>
                        <a:rPr lang="lv-LV" sz="1600" kern="100" dirty="0">
                          <a:solidFill>
                            <a:schemeClr val="tx1"/>
                          </a:solidFill>
                          <a:effectLst/>
                        </a:rPr>
                        <a:t> + tehnoloģijas</a:t>
                      </a:r>
                      <a:endParaRPr lang="lv-LV" sz="16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68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kern="100" dirty="0">
                          <a:solidFill>
                            <a:schemeClr val="tx1"/>
                          </a:solidFill>
                          <a:effectLst/>
                        </a:rPr>
                        <a:t>🇬🇧 DOE </a:t>
                      </a:r>
                      <a:r>
                        <a:rPr lang="lv-LV" sz="1600" kern="100" dirty="0" err="1">
                          <a:solidFill>
                            <a:schemeClr val="tx1"/>
                          </a:solidFill>
                          <a:effectLst/>
                        </a:rPr>
                        <a:t>Bioenergy</a:t>
                      </a:r>
                      <a:r>
                        <a:rPr lang="lv-LV" sz="1600" kern="100" dirty="0">
                          <a:solidFill>
                            <a:schemeClr val="tx1"/>
                          </a:solidFill>
                          <a:effectLst/>
                        </a:rPr>
                        <a:t> 101 </a:t>
                      </a:r>
                      <a:r>
                        <a:rPr lang="lv-LV" sz="16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DOE — </a:t>
                      </a:r>
                      <a:r>
                        <a:rPr lang="lv-LV" sz="1600" b="1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Bioenergy</a:t>
                      </a:r>
                      <a:r>
                        <a:rPr lang="lv-LV" sz="16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lv-LV" sz="1600" b="1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Careers</a:t>
                      </a:r>
                      <a:r>
                        <a:rPr lang="lv-LV" sz="16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lv-LV" sz="1600" b="1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and</a:t>
                      </a:r>
                      <a:r>
                        <a:rPr lang="lv-LV" sz="16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lv-LV" sz="1600" b="1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Education</a:t>
                      </a:r>
                      <a:endParaRPr lang="lv-LV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kern="100" dirty="0">
                          <a:solidFill>
                            <a:schemeClr val="tx1"/>
                          </a:solidFill>
                          <a:effectLst/>
                        </a:rPr>
                        <a:t>Bioenerģijas pamati</a:t>
                      </a:r>
                      <a:endParaRPr lang="lv-LV" sz="16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0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kern="100" dirty="0">
                          <a:solidFill>
                            <a:schemeClr val="tx1"/>
                          </a:solidFill>
                          <a:effectLst/>
                        </a:rPr>
                        <a:t>🇬🇧 DOE BRIDGES -  </a:t>
                      </a:r>
                      <a:r>
                        <a:rPr lang="lv-LV" sz="16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BRIDGES </a:t>
                      </a:r>
                      <a:r>
                        <a:rPr lang="lv-LV" sz="1600" b="1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Bioenergy</a:t>
                      </a:r>
                      <a:r>
                        <a:rPr lang="lv-LV" sz="1600" b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lv-LV" sz="1600" b="1" u="sng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Education</a:t>
                      </a:r>
                      <a:endParaRPr lang="lv-LV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kern="100" dirty="0">
                          <a:solidFill>
                            <a:schemeClr val="tx1"/>
                          </a:solidFill>
                          <a:effectLst/>
                        </a:rPr>
                        <a:t>Profesijas + karjeras situācijas</a:t>
                      </a:r>
                      <a:endParaRPr lang="lv-LV" sz="16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428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872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E79BB-1277-0CD3-F705-F625F3BA4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F2FA223-B0E8-1221-C6D7-A3A034F0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4100" b="1" dirty="0">
                <a:solidFill>
                  <a:schemeClr val="accent6"/>
                </a:solidFill>
              </a:rPr>
              <a:t>6.OKTOBRIS – BIOENERĢIJA </a:t>
            </a:r>
            <a:r>
              <a:rPr lang="lv-LV" sz="4100" b="1" i="1" dirty="0">
                <a:solidFill>
                  <a:schemeClr val="accent6"/>
                </a:solidFill>
              </a:rPr>
              <a:t>(transports, lauksaimniecība)</a:t>
            </a:r>
            <a:endParaRPr lang="lv-LV" sz="4100" b="1" i="1" dirty="0">
              <a:solidFill>
                <a:schemeClr val="accent5"/>
              </a:solidFill>
            </a:endParaRP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1F8F3FE1-BA1E-DAF5-A90A-94C23CC7B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b="1" dirty="0">
                <a:solidFill>
                  <a:schemeClr val="accent6"/>
                </a:solidFill>
              </a:rPr>
              <a:t>MĀCĪBU EKSKURSIJAS:</a:t>
            </a:r>
          </a:p>
          <a:p>
            <a:r>
              <a:rPr lang="lv-LV" b="1" dirty="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RTU Zinātkāres centrs </a:t>
            </a:r>
            <a:r>
              <a:rPr lang="lv-LV" b="1" dirty="0" err="1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Futurimo</a:t>
            </a:r>
            <a:r>
              <a:rPr lang="lv-LV" b="1" dirty="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Rīga, Zinātnes muzejs</a:t>
            </a:r>
            <a:endParaRPr lang="lv-LV" b="1" dirty="0">
              <a:solidFill>
                <a:schemeClr val="accent6"/>
              </a:solidFill>
            </a:endParaRPr>
          </a:p>
          <a:p>
            <a:r>
              <a:rPr lang="lv-LV" b="1" dirty="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Rīgas enerģētikas aģentūra </a:t>
            </a:r>
            <a:endParaRPr lang="lv-LV" b="1" dirty="0">
              <a:solidFill>
                <a:schemeClr val="accent6"/>
              </a:solidFill>
            </a:endParaRPr>
          </a:p>
          <a:p>
            <a:r>
              <a:rPr lang="lv-LV" b="1" dirty="0" err="1">
                <a:solidFill>
                  <a:schemeClr val="accent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CleanR</a:t>
            </a:r>
            <a:r>
              <a:rPr lang="lv-LV" b="1" dirty="0">
                <a:solidFill>
                  <a:schemeClr val="accent6"/>
                </a:solidFill>
              </a:rPr>
              <a:t> </a:t>
            </a:r>
            <a:r>
              <a:rPr lang="lv-LV" dirty="0">
                <a:solidFill>
                  <a:schemeClr val="accent6"/>
                </a:solidFill>
              </a:rPr>
              <a:t>(atkritumu apsaimniekošana)</a:t>
            </a:r>
          </a:p>
          <a:p>
            <a:r>
              <a:rPr lang="lv-LV" b="1" dirty="0">
                <a:solidFill>
                  <a:schemeClr val="accent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Getliņi EKO/ Rumbula </a:t>
            </a:r>
            <a:endParaRPr lang="lv-LV" b="1" dirty="0">
              <a:solidFill>
                <a:schemeClr val="accent6"/>
              </a:solidFill>
            </a:endParaRPr>
          </a:p>
          <a:p>
            <a:r>
              <a:rPr lang="lv-LV" b="1" dirty="0">
                <a:solidFill>
                  <a:schemeClr val="accent6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SIA "BM Holding"; biogāzes ražošanas stacija </a:t>
            </a:r>
            <a:r>
              <a:rPr lang="lv-LV" dirty="0">
                <a:solidFill>
                  <a:schemeClr val="accent6"/>
                </a:solidFill>
              </a:rPr>
              <a:t>(atjaunojamās enerģijas piegādātājs)</a:t>
            </a:r>
          </a:p>
          <a:p>
            <a:endParaRPr lang="lv-LV" dirty="0"/>
          </a:p>
          <a:p>
            <a:endParaRPr lang="lv-LV" b="1" dirty="0">
              <a:solidFill>
                <a:schemeClr val="accent6"/>
              </a:solidFill>
            </a:endParaRPr>
          </a:p>
        </p:txBody>
      </p:sp>
      <p:pic>
        <p:nvPicPr>
          <p:cNvPr id="4" name="Picture 3" descr="Futurimo Rīga | Riga">
            <a:extLst>
              <a:ext uri="{FF2B5EF4-FFF2-40B4-BE49-F238E27FC236}">
                <a16:creationId xmlns:a16="http://schemas.microsoft.com/office/drawing/2014/main" id="{3E5132A2-738C-12E7-5613-81B0190A639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918" t="9172" r="8168" b="14664"/>
          <a:stretch>
            <a:fillRect/>
          </a:stretch>
        </p:blipFill>
        <p:spPr>
          <a:xfrm>
            <a:off x="10069033" y="1008260"/>
            <a:ext cx="1414130" cy="1364856"/>
          </a:xfrm>
          <a:prstGeom prst="rect">
            <a:avLst/>
          </a:prstGeom>
        </p:spPr>
      </p:pic>
      <p:pic>
        <p:nvPicPr>
          <p:cNvPr id="5" name="Picture 4" descr="Sākumlapa - CleanR">
            <a:extLst>
              <a:ext uri="{FF2B5EF4-FFF2-40B4-BE49-F238E27FC236}">
                <a16:creationId xmlns:a16="http://schemas.microsoft.com/office/drawing/2014/main" id="{B2E1535B-0171-2472-33FD-92F4094C1DA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444" t="14914" r="11860" b="16173"/>
          <a:stretch>
            <a:fillRect/>
          </a:stretch>
        </p:blipFill>
        <p:spPr>
          <a:xfrm>
            <a:off x="8665535" y="2880230"/>
            <a:ext cx="2817628" cy="1424763"/>
          </a:xfrm>
          <a:prstGeom prst="rect">
            <a:avLst/>
          </a:prstGeom>
        </p:spPr>
      </p:pic>
      <p:pic>
        <p:nvPicPr>
          <p:cNvPr id="6" name="Graphic 5" descr="Getliņi EKO">
            <a:extLst>
              <a:ext uri="{FF2B5EF4-FFF2-40B4-BE49-F238E27FC236}">
                <a16:creationId xmlns:a16="http://schemas.microsoft.com/office/drawing/2014/main" id="{683B3A6D-869E-76A6-C88F-B10D73AA7B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51582" y="5012378"/>
            <a:ext cx="18669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87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2C1DA-007C-F705-DD8E-1F82AC3DC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E77B79F-8EEE-3B93-6A9F-A25F628AA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4100" b="1" dirty="0">
                <a:solidFill>
                  <a:schemeClr val="accent6"/>
                </a:solidFill>
              </a:rPr>
              <a:t>6.OKTOBRIS – BIOENERĢIJA </a:t>
            </a:r>
            <a:r>
              <a:rPr lang="lv-LV" sz="4100" b="1" i="1" dirty="0">
                <a:solidFill>
                  <a:schemeClr val="accent6"/>
                </a:solidFill>
              </a:rPr>
              <a:t>(transports, lauksaimniecība)</a:t>
            </a:r>
            <a:endParaRPr lang="lv-LV" sz="4100" b="1" i="1" dirty="0">
              <a:solidFill>
                <a:schemeClr val="accent5"/>
              </a:solidFill>
            </a:endParaRP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4B20DFA3-BA08-C3E5-CA67-ACAD0622E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v-LV" b="1" dirty="0">
                <a:solidFill>
                  <a:schemeClr val="accent6"/>
                </a:solidFill>
              </a:rPr>
              <a:t>PROFESIJAS:</a:t>
            </a:r>
          </a:p>
          <a:p>
            <a:pPr marL="0" indent="0">
              <a:buNone/>
            </a:pPr>
            <a:endParaRPr lang="lv-LV" b="1" dirty="0">
              <a:solidFill>
                <a:schemeClr val="accent6"/>
              </a:solidFill>
            </a:endParaRPr>
          </a:p>
          <a:p>
            <a:pPr marL="0" indent="0">
              <a:buNone/>
            </a:pPr>
            <a:endParaRPr lang="lv-LV" b="1" dirty="0">
              <a:solidFill>
                <a:schemeClr val="accent6"/>
              </a:solidFill>
            </a:endParaRPr>
          </a:p>
          <a:p>
            <a:endParaRPr lang="lv-LV" dirty="0"/>
          </a:p>
          <a:p>
            <a:endParaRPr lang="lv-LV" b="1" dirty="0">
              <a:solidFill>
                <a:schemeClr val="accent6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5CBCFBC-A1E7-0522-2434-B74C8B052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283396"/>
              </p:ext>
            </p:extLst>
          </p:nvPr>
        </p:nvGraphicFramePr>
        <p:xfrm>
          <a:off x="1245419" y="2300747"/>
          <a:ext cx="8714658" cy="363458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889910">
                  <a:extLst>
                    <a:ext uri="{9D8B030D-6E8A-4147-A177-3AD203B41FA5}">
                      <a16:colId xmlns:a16="http://schemas.microsoft.com/office/drawing/2014/main" val="2767784955"/>
                    </a:ext>
                  </a:extLst>
                </a:gridCol>
                <a:gridCol w="3824748">
                  <a:extLst>
                    <a:ext uri="{9D8B030D-6E8A-4147-A177-3AD203B41FA5}">
                      <a16:colId xmlns:a16="http://schemas.microsoft.com/office/drawing/2014/main" val="1053584971"/>
                    </a:ext>
                  </a:extLst>
                </a:gridCol>
              </a:tblGrid>
              <a:tr h="370278">
                <a:tc>
                  <a:txBody>
                    <a:bodyPr/>
                    <a:lstStyle/>
                    <a:p>
                      <a:r>
                        <a:rPr lang="lv-LV" dirty="0"/>
                        <a:t>NIID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PROFESIJU PASAULE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791270"/>
                  </a:ext>
                </a:extLst>
              </a:tr>
              <a:tr h="426136">
                <a:tc>
                  <a:txBody>
                    <a:bodyPr/>
                    <a:lstStyle/>
                    <a:p>
                      <a:r>
                        <a:rPr lang="lv-LV" sz="1800" dirty="0" err="1">
                          <a:solidFill>
                            <a:schemeClr val="tx1"/>
                          </a:solidFill>
                          <a:effectLst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Biotehnoloģisko</a:t>
                      </a: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procesu tehniķis</a:t>
                      </a: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err="1">
                          <a:solidFill>
                            <a:schemeClr val="tx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Biotehnoloģisko</a:t>
                      </a: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procesu tehniķis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471936"/>
                  </a:ext>
                </a:extLst>
              </a:tr>
              <a:tr h="4326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Ķīmijas tehniķis</a:t>
                      </a: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Ķīmijas tehniķis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029941"/>
                  </a:ext>
                </a:extLst>
              </a:tr>
              <a:tr h="4326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Ķīmisko procesu tehniķis</a:t>
                      </a: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Ķīmiķis analītiķis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665163"/>
                  </a:ext>
                </a:extLst>
              </a:tr>
              <a:tr h="4227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Materiālu ķīmijas tehniķis</a:t>
                      </a: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Ķīmisko procesu tehniķis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372010"/>
                  </a:ext>
                </a:extLst>
              </a:tr>
              <a:tr h="383458">
                <a:tc>
                  <a:txBody>
                    <a:bodyPr/>
                    <a:lstStyle/>
                    <a:p>
                      <a:r>
                        <a:rPr lang="lv-LV" sz="1800" dirty="0" err="1">
                          <a:solidFill>
                            <a:schemeClr val="tx1"/>
                          </a:solidFill>
                          <a:effectLst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Biotehnoloģisko</a:t>
                      </a: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procesu speciālists</a:t>
                      </a: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Vides inženieris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247081"/>
                  </a:ext>
                </a:extLst>
              </a:tr>
              <a:tr h="383459">
                <a:tc>
                  <a:txBody>
                    <a:bodyPr/>
                    <a:lstStyle/>
                    <a:p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Bakalaura grāds ķīmijā/ ķīmijas tehnoloģijā</a:t>
                      </a: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00702"/>
                  </a:ext>
                </a:extLst>
              </a:tr>
              <a:tr h="412954">
                <a:tc>
                  <a:txBody>
                    <a:bodyPr/>
                    <a:lstStyle/>
                    <a:p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Bakalaura grāds vides zinātnē/ vides inženierijā</a:t>
                      </a:r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93806"/>
                  </a:ext>
                </a:extLst>
              </a:tr>
              <a:tr h="370278">
                <a:tc>
                  <a:txBody>
                    <a:bodyPr/>
                    <a:lstStyle/>
                    <a:p>
                      <a:r>
                        <a:rPr lang="lv-LV" sz="1800" dirty="0">
                          <a:solidFill>
                            <a:schemeClr val="tx1"/>
                          </a:solidFill>
                          <a:effectLst/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Vides inženieris 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4932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14265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B165C-84FB-A00E-6546-D560229AB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5AE3642-24D1-5656-CC63-3EB4D07B1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Autofit/>
          </a:bodyPr>
          <a:lstStyle/>
          <a:p>
            <a:r>
              <a:rPr lang="lv-LV" sz="4100" b="1" dirty="0">
                <a:solidFill>
                  <a:schemeClr val="accent5"/>
                </a:solidFill>
              </a:rPr>
              <a:t>7.OKTOBRIS – SILTUMA ENERĢIJA </a:t>
            </a:r>
            <a:br>
              <a:rPr lang="lv-LV" sz="4100" b="1" dirty="0">
                <a:solidFill>
                  <a:schemeClr val="accent5"/>
                </a:solidFill>
              </a:rPr>
            </a:br>
            <a:r>
              <a:rPr lang="lv-LV" sz="3200" b="1" i="1" dirty="0">
                <a:solidFill>
                  <a:schemeClr val="accent5"/>
                </a:solidFill>
              </a:rPr>
              <a:t>(fosilais kurināmais, ģeotermālā un biomasas enerģija)</a:t>
            </a:r>
            <a:endParaRPr lang="lv-LV" sz="3600" b="1" i="1" dirty="0">
              <a:solidFill>
                <a:schemeClr val="accent5"/>
              </a:solidFill>
            </a:endParaRP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1C754944-3E45-2BE2-CCDF-9DAC187B8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6231"/>
            <a:ext cx="7794523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lv-LV" b="1" cap="all" dirty="0">
                <a:solidFill>
                  <a:schemeClr val="accent5"/>
                </a:solidFill>
                <a:highlight>
                  <a:srgbClr val="C0C0C0"/>
                </a:highlight>
              </a:rPr>
              <a:t>Biomasas enerģija un fosilais kurināmais.</a:t>
            </a:r>
          </a:p>
          <a:p>
            <a:pPr marL="0" indent="0">
              <a:buNone/>
            </a:pPr>
            <a:r>
              <a:rPr lang="lv-LV" b="1" dirty="0">
                <a:solidFill>
                  <a:schemeClr val="accent5"/>
                </a:solidFill>
              </a:rPr>
              <a:t>Ekskursijas: </a:t>
            </a:r>
            <a:r>
              <a:rPr lang="lv-LV" dirty="0">
                <a:solidFill>
                  <a:schemeClr val="accent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https://www.rs.lv/saturs/ekskursijas</a:t>
            </a:r>
            <a:endParaRPr lang="lv-LV" dirty="0">
              <a:solidFill>
                <a:schemeClr val="accent5"/>
              </a:solidFill>
            </a:endParaRPr>
          </a:p>
          <a:p>
            <a:pPr marL="0" indent="0">
              <a:buNone/>
            </a:pPr>
            <a:r>
              <a:rPr lang="lv-LV" b="1" dirty="0" err="1">
                <a:solidFill>
                  <a:schemeClr val="accent5"/>
                </a:solidFill>
              </a:rPr>
              <a:t>Tehnoklade</a:t>
            </a:r>
            <a:r>
              <a:rPr lang="lv-LV" b="1" dirty="0">
                <a:solidFill>
                  <a:schemeClr val="accent5"/>
                </a:solidFill>
              </a:rPr>
              <a:t>: </a:t>
            </a:r>
            <a:r>
              <a:rPr lang="lv-LV" dirty="0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https://www.rs.lv/saturs/berniem-un-jauniesiem</a:t>
            </a:r>
            <a:endParaRPr lang="lv-LV" dirty="0">
              <a:solidFill>
                <a:schemeClr val="accent5"/>
              </a:solidFill>
            </a:endParaRPr>
          </a:p>
          <a:p>
            <a:r>
              <a:rPr lang="lv-LV" dirty="0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https://gren.com/lv/karjeras-stasti/</a:t>
            </a:r>
            <a:endParaRPr lang="lv-LV" dirty="0">
              <a:solidFill>
                <a:schemeClr val="accent5"/>
              </a:solidFill>
            </a:endParaRPr>
          </a:p>
          <a:p>
            <a:r>
              <a:rPr lang="lv-LV" dirty="0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https://klasmann-deilmann.com/en/careers/</a:t>
            </a:r>
            <a:endParaRPr lang="lv-LV" dirty="0">
              <a:solidFill>
                <a:schemeClr val="accent5"/>
              </a:solidFill>
            </a:endParaRPr>
          </a:p>
          <a:p>
            <a:r>
              <a:rPr lang="lv-LV" dirty="0">
                <a:solidFill>
                  <a:schemeClr val="accent5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https://latvenergo.lv/lv/energetikas-muzejs/nodarbibas</a:t>
            </a:r>
            <a:endParaRPr lang="lv-LV" dirty="0">
              <a:solidFill>
                <a:schemeClr val="accent5"/>
              </a:solidFill>
            </a:endParaRPr>
          </a:p>
          <a:p>
            <a:r>
              <a:rPr lang="lv-LV" dirty="0">
                <a:solidFill>
                  <a:schemeClr val="accent5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https://www.anaerobic.lv/en/</a:t>
            </a:r>
            <a:endParaRPr lang="lv-LV" dirty="0">
              <a:solidFill>
                <a:schemeClr val="accent5"/>
              </a:solidFill>
            </a:endParaRPr>
          </a:p>
          <a:p>
            <a:r>
              <a:rPr lang="lv-LV" dirty="0">
                <a:solidFill>
                  <a:schemeClr val="accent5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https://lg.lv/par-mums/energoefektivitate</a:t>
            </a:r>
            <a:endParaRPr lang="lv-LV" dirty="0">
              <a:solidFill>
                <a:schemeClr val="accent5"/>
              </a:solidFill>
            </a:endParaRPr>
          </a:p>
          <a:p>
            <a:r>
              <a:rPr lang="lv-LV" dirty="0">
                <a:solidFill>
                  <a:schemeClr val="accent5"/>
                </a:solidFill>
              </a:rPr>
              <a:t> </a:t>
            </a:r>
            <a:r>
              <a:rPr lang="lv-LV" dirty="0">
                <a:solidFill>
                  <a:schemeClr val="accent5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https://www.gaso.lv/gaso-cilvekstasti</a:t>
            </a:r>
            <a:r>
              <a:rPr lang="lv-LV" dirty="0">
                <a:solidFill>
                  <a:schemeClr val="accent5"/>
                </a:solidFill>
              </a:rPr>
              <a:t> </a:t>
            </a:r>
          </a:p>
          <a:p>
            <a:pPr marL="0" indent="0">
              <a:buNone/>
            </a:pPr>
            <a:r>
              <a:rPr lang="lv-LV" b="1" dirty="0">
                <a:solidFill>
                  <a:schemeClr val="accent5"/>
                </a:solidFill>
              </a:rPr>
              <a:t>	Izglītības iespējas: </a:t>
            </a:r>
            <a:r>
              <a:rPr lang="lv-LV" i="1" dirty="0">
                <a:solidFill>
                  <a:schemeClr val="accent5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www.niid.lv</a:t>
            </a:r>
            <a:r>
              <a:rPr lang="lv-LV" i="1" dirty="0">
                <a:solidFill>
                  <a:schemeClr val="accent5"/>
                </a:solidFill>
              </a:rPr>
              <a:t> </a:t>
            </a:r>
          </a:p>
          <a:p>
            <a:pPr marL="0" indent="0">
              <a:buNone/>
            </a:pPr>
            <a:r>
              <a:rPr lang="lv-LV" b="1" dirty="0">
                <a:solidFill>
                  <a:schemeClr val="accent5"/>
                </a:solidFill>
              </a:rPr>
              <a:t>	Profesijas: </a:t>
            </a:r>
            <a:r>
              <a:rPr lang="lv-LV" dirty="0">
                <a:solidFill>
                  <a:schemeClr val="accent5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www.profesijupasaule.lv</a:t>
            </a:r>
            <a:r>
              <a:rPr lang="lv-LV" dirty="0">
                <a:solidFill>
                  <a:schemeClr val="accent5"/>
                </a:solidFill>
              </a:rPr>
              <a:t>/</a:t>
            </a:r>
          </a:p>
          <a:p>
            <a:pPr marL="0" indent="0">
              <a:buNone/>
            </a:pPr>
            <a:endParaRPr lang="lv-LV" dirty="0"/>
          </a:p>
          <a:p>
            <a:endParaRPr lang="lv-LV" dirty="0"/>
          </a:p>
          <a:p>
            <a:endParaRPr lang="lv-LV" dirty="0"/>
          </a:p>
        </p:txBody>
      </p:sp>
      <p:pic>
        <p:nvPicPr>
          <p:cNvPr id="5" name="Attēls 13">
            <a:extLst>
              <a:ext uri="{FF2B5EF4-FFF2-40B4-BE49-F238E27FC236}">
                <a16:creationId xmlns:a16="http://schemas.microsoft.com/office/drawing/2014/main" id="{BCC143E5-B723-70B6-9649-9C355666B6F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5" t="15422" r="8202" b="24714"/>
          <a:stretch>
            <a:fillRect/>
          </a:stretch>
        </p:blipFill>
        <p:spPr>
          <a:xfrm>
            <a:off x="9291484" y="603317"/>
            <a:ext cx="2222090" cy="651862"/>
          </a:xfrm>
          <a:prstGeom prst="rect">
            <a:avLst/>
          </a:prstGeom>
        </p:spPr>
      </p:pic>
      <p:pic>
        <p:nvPicPr>
          <p:cNvPr id="6" name="Attēla vietturis 5">
            <a:extLst>
              <a:ext uri="{FF2B5EF4-FFF2-40B4-BE49-F238E27FC236}">
                <a16:creationId xmlns:a16="http://schemas.microsoft.com/office/drawing/2014/main" id="{974E34C6-739C-F9AB-E132-545D46DEB6C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3" t="26264" r="5223" b="24054"/>
          <a:stretch>
            <a:fillRect/>
          </a:stretch>
        </p:blipFill>
        <p:spPr>
          <a:xfrm>
            <a:off x="9281430" y="2621498"/>
            <a:ext cx="2276702" cy="893147"/>
          </a:xfrm>
          <a:prstGeom prst="rect">
            <a:avLst/>
          </a:prstGeom>
        </p:spPr>
      </p:pic>
      <p:pic>
        <p:nvPicPr>
          <p:cNvPr id="8" name="Attēls 4">
            <a:extLst>
              <a:ext uri="{FF2B5EF4-FFF2-40B4-BE49-F238E27FC236}">
                <a16:creationId xmlns:a16="http://schemas.microsoft.com/office/drawing/2014/main" id="{48551E39-BE3C-E06C-936E-0A292276B18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1" t="11055" r="3920" b="8799"/>
          <a:stretch>
            <a:fillRect/>
          </a:stretch>
        </p:blipFill>
        <p:spPr>
          <a:xfrm>
            <a:off x="9116179" y="4563270"/>
            <a:ext cx="1198179" cy="1088908"/>
          </a:xfrm>
          <a:prstGeom prst="rect">
            <a:avLst/>
          </a:prstGeom>
        </p:spPr>
      </p:pic>
      <p:pic>
        <p:nvPicPr>
          <p:cNvPr id="10" name="Attēls 7">
            <a:extLst>
              <a:ext uri="{FF2B5EF4-FFF2-40B4-BE49-F238E27FC236}">
                <a16:creationId xmlns:a16="http://schemas.microsoft.com/office/drawing/2014/main" id="{DB4563F4-1B8D-2C94-DCFE-E0B892E658A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775" y="3318438"/>
            <a:ext cx="1353604" cy="1244832"/>
          </a:xfrm>
          <a:prstGeom prst="rect">
            <a:avLst/>
          </a:prstGeom>
        </p:spPr>
      </p:pic>
      <p:pic>
        <p:nvPicPr>
          <p:cNvPr id="12" name="Attēls 6">
            <a:extLst>
              <a:ext uri="{FF2B5EF4-FFF2-40B4-BE49-F238E27FC236}">
                <a16:creationId xmlns:a16="http://schemas.microsoft.com/office/drawing/2014/main" id="{9468173B-ABBA-F2E1-EE36-790329B709D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5989" y="1679017"/>
            <a:ext cx="2187585" cy="800778"/>
          </a:xfrm>
          <a:prstGeom prst="rect">
            <a:avLst/>
          </a:prstGeom>
        </p:spPr>
      </p:pic>
      <p:pic>
        <p:nvPicPr>
          <p:cNvPr id="14" name="Attēls 9">
            <a:extLst>
              <a:ext uri="{FF2B5EF4-FFF2-40B4-BE49-F238E27FC236}">
                <a16:creationId xmlns:a16="http://schemas.microsoft.com/office/drawing/2014/main" id="{377EE0F3-E622-46BD-23DB-110EF7D72A0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6" t="1" r="16006" b="-1423"/>
          <a:stretch>
            <a:fillRect/>
          </a:stretch>
        </p:blipFill>
        <p:spPr>
          <a:xfrm>
            <a:off x="9715269" y="3656348"/>
            <a:ext cx="1842863" cy="1080195"/>
          </a:xfrm>
          <a:prstGeom prst="rect">
            <a:avLst/>
          </a:prstGeom>
        </p:spPr>
      </p:pic>
      <p:pic>
        <p:nvPicPr>
          <p:cNvPr id="16" name="Attēls 11">
            <a:extLst>
              <a:ext uri="{FF2B5EF4-FFF2-40B4-BE49-F238E27FC236}">
                <a16:creationId xmlns:a16="http://schemas.microsoft.com/office/drawing/2014/main" id="{186C06D5-F073-F926-3E65-1691B265C87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721" y="5581511"/>
            <a:ext cx="3103144" cy="91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27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10886-C14B-76DB-F529-573FBC405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0B57D15-895F-7E4B-28E1-E960BAD85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796"/>
            <a:ext cx="11570110" cy="1325563"/>
          </a:xfrm>
        </p:spPr>
        <p:txBody>
          <a:bodyPr>
            <a:normAutofit/>
          </a:bodyPr>
          <a:lstStyle/>
          <a:p>
            <a:r>
              <a:rPr lang="lv-LV" sz="4100" b="1" dirty="0">
                <a:solidFill>
                  <a:schemeClr val="accent5"/>
                </a:solidFill>
              </a:rPr>
              <a:t>7.OKTOBRIS – SILTUMA ENERĢIJA</a:t>
            </a:r>
            <a:endParaRPr lang="lv-LV" sz="4100" b="1" dirty="0">
              <a:solidFill>
                <a:schemeClr val="accent2"/>
              </a:solidFill>
            </a:endParaRP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F6726F64-55F4-00C6-5C85-FFDDB2196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1359"/>
            <a:ext cx="7568381" cy="4351338"/>
          </a:xfrm>
        </p:spPr>
        <p:txBody>
          <a:bodyPr/>
          <a:lstStyle/>
          <a:p>
            <a:pPr marL="0" indent="0">
              <a:buNone/>
            </a:pPr>
            <a:r>
              <a:rPr lang="lv-LV" b="1" cap="all" dirty="0">
                <a:solidFill>
                  <a:schemeClr val="accent5"/>
                </a:solidFill>
                <a:highlight>
                  <a:srgbClr val="C0C0C0"/>
                </a:highlight>
              </a:rPr>
              <a:t>ģeotermālā enerģija.</a:t>
            </a:r>
            <a:r>
              <a:rPr lang="lv-LV" dirty="0">
                <a:solidFill>
                  <a:srgbClr val="467886"/>
                </a:solidFill>
                <a:highlight>
                  <a:srgbClr val="C0C0C0"/>
                </a:highligh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</a:p>
          <a:p>
            <a:r>
              <a:rPr lang="lv-LV" sz="2400" dirty="0">
                <a:solidFill>
                  <a:schemeClr val="accent5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https://geoterm.lv/lv/geotermala-apkure/</a:t>
            </a:r>
            <a:r>
              <a:rPr lang="lv-LV" sz="2400" dirty="0">
                <a:solidFill>
                  <a:schemeClr val="accent5"/>
                </a:solidFill>
              </a:rPr>
              <a:t> </a:t>
            </a:r>
          </a:p>
          <a:p>
            <a:r>
              <a:rPr lang="lv-LV" sz="2400" dirty="0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https://www.heliotherm.lv/piedavajumi/</a:t>
            </a:r>
            <a:endParaRPr lang="lv-LV" sz="2400" dirty="0">
              <a:solidFill>
                <a:schemeClr val="accent5"/>
              </a:solidFill>
            </a:endParaRPr>
          </a:p>
          <a:p>
            <a:r>
              <a:rPr lang="lv-LV" sz="2400" dirty="0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https://www.altenergo.lv/lv/produkcija/apkures-sistemas</a:t>
            </a:r>
            <a:r>
              <a:rPr lang="lv-LV" sz="2400" dirty="0">
                <a:solidFill>
                  <a:schemeClr val="accent5"/>
                </a:solidFill>
              </a:rPr>
              <a:t> </a:t>
            </a:r>
          </a:p>
          <a:p>
            <a:r>
              <a:rPr lang="lv-LV" sz="2400" dirty="0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https://www.jumo.group/lv/lv/applications/renewable-energy/geothermal-energy</a:t>
            </a:r>
            <a:endParaRPr lang="lv-LV" sz="2400" dirty="0">
              <a:solidFill>
                <a:schemeClr val="accent5"/>
              </a:solidFill>
            </a:endParaRPr>
          </a:p>
          <a:p>
            <a:r>
              <a:rPr lang="lv-LV" b="1" dirty="0">
                <a:solidFill>
                  <a:schemeClr val="accent5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Panākumu stāsti </a:t>
            </a:r>
            <a:endParaRPr lang="lv-LV" b="1" dirty="0">
              <a:solidFill>
                <a:schemeClr val="accent5"/>
              </a:solidFill>
            </a:endParaRPr>
          </a:p>
          <a:p>
            <a:r>
              <a:rPr lang="lv-LV" b="1" dirty="0">
                <a:solidFill>
                  <a:schemeClr val="accent5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Kompetence un stiprās puses</a:t>
            </a:r>
            <a:endParaRPr lang="lv-LV" b="1" dirty="0">
              <a:solidFill>
                <a:schemeClr val="accent5"/>
              </a:solidFill>
            </a:endParaRPr>
          </a:p>
        </p:txBody>
      </p:sp>
      <p:pic>
        <p:nvPicPr>
          <p:cNvPr id="5" name="Attēls 5">
            <a:extLst>
              <a:ext uri="{FF2B5EF4-FFF2-40B4-BE49-F238E27FC236}">
                <a16:creationId xmlns:a16="http://schemas.microsoft.com/office/drawing/2014/main" id="{6EB32D2B-B871-E83A-D06E-4AABF445AA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57" r="-2241" b="24828"/>
          <a:stretch>
            <a:fillRect/>
          </a:stretch>
        </p:blipFill>
        <p:spPr>
          <a:xfrm>
            <a:off x="8534311" y="2712126"/>
            <a:ext cx="2921542" cy="1449194"/>
          </a:xfrm>
          <a:prstGeom prst="rect">
            <a:avLst/>
          </a:prstGeom>
        </p:spPr>
      </p:pic>
      <p:pic>
        <p:nvPicPr>
          <p:cNvPr id="6" name="Attēla vietturis 8">
            <a:extLst>
              <a:ext uri="{FF2B5EF4-FFF2-40B4-BE49-F238E27FC236}">
                <a16:creationId xmlns:a16="http://schemas.microsoft.com/office/drawing/2014/main" id="{6BE00BA8-E167-D4D0-7D42-3E2A7DDB41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" r="2640"/>
          <a:stretch>
            <a:fillRect/>
          </a:stretch>
        </p:blipFill>
        <p:spPr>
          <a:xfrm>
            <a:off x="9592434" y="849218"/>
            <a:ext cx="1793261" cy="1600201"/>
          </a:xfrm>
          <a:prstGeom prst="rect">
            <a:avLst/>
          </a:prstGeom>
        </p:spPr>
      </p:pic>
      <p:pic>
        <p:nvPicPr>
          <p:cNvPr id="8" name="Attēls 9">
            <a:extLst>
              <a:ext uri="{FF2B5EF4-FFF2-40B4-BE49-F238E27FC236}">
                <a16:creationId xmlns:a16="http://schemas.microsoft.com/office/drawing/2014/main" id="{44A2526B-3733-607A-D40D-E859AA2527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22278" y="4373563"/>
            <a:ext cx="1933575" cy="381000"/>
          </a:xfrm>
          <a:prstGeom prst="rect">
            <a:avLst/>
          </a:prstGeom>
        </p:spPr>
      </p:pic>
      <p:pic>
        <p:nvPicPr>
          <p:cNvPr id="10" name="Attēls 4">
            <a:extLst>
              <a:ext uri="{FF2B5EF4-FFF2-40B4-BE49-F238E27FC236}">
                <a16:creationId xmlns:a16="http://schemas.microsoft.com/office/drawing/2014/main" id="{D82044E5-54E7-E7E2-8101-E924024AC4A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840" y="4964727"/>
            <a:ext cx="3489013" cy="77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35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FE002-AD70-C22B-129A-8A301CDEB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2F00F97-933D-FEDF-0F56-20B728F1C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796"/>
            <a:ext cx="11570110" cy="1325563"/>
          </a:xfrm>
        </p:spPr>
        <p:txBody>
          <a:bodyPr>
            <a:normAutofit/>
          </a:bodyPr>
          <a:lstStyle/>
          <a:p>
            <a:r>
              <a:rPr lang="lv-LV" sz="4100" b="1" dirty="0">
                <a:solidFill>
                  <a:schemeClr val="accent2"/>
                </a:solidFill>
              </a:rPr>
              <a:t>8.OKTOBRIS – GAISMAS UN SKAŅAS ENERĢIJA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1F020C34-237A-433C-0784-9126B871C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353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lv-LV" b="1" cap="all" dirty="0">
                <a:solidFill>
                  <a:schemeClr val="accent2"/>
                </a:solidFill>
              </a:rPr>
              <a:t>Iepazīsti profesijas</a:t>
            </a:r>
          </a:p>
          <a:p>
            <a:pPr marL="0" indent="0">
              <a:buNone/>
            </a:pPr>
            <a:endParaRPr lang="lv-LV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B710EF-F52B-5D2E-C08D-94B60C1188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542246"/>
              </p:ext>
            </p:extLst>
          </p:nvPr>
        </p:nvGraphicFramePr>
        <p:xfrm>
          <a:off x="838200" y="2261420"/>
          <a:ext cx="10744200" cy="4114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06677">
                  <a:extLst>
                    <a:ext uri="{9D8B030D-6E8A-4147-A177-3AD203B41FA5}">
                      <a16:colId xmlns:a16="http://schemas.microsoft.com/office/drawing/2014/main" val="1263117482"/>
                    </a:ext>
                  </a:extLst>
                </a:gridCol>
                <a:gridCol w="2143433">
                  <a:extLst>
                    <a:ext uri="{9D8B030D-6E8A-4147-A177-3AD203B41FA5}">
                      <a16:colId xmlns:a16="http://schemas.microsoft.com/office/drawing/2014/main" val="1077332289"/>
                    </a:ext>
                  </a:extLst>
                </a:gridCol>
                <a:gridCol w="2310580">
                  <a:extLst>
                    <a:ext uri="{9D8B030D-6E8A-4147-A177-3AD203B41FA5}">
                      <a16:colId xmlns:a16="http://schemas.microsoft.com/office/drawing/2014/main" val="1612960329"/>
                    </a:ext>
                  </a:extLst>
                </a:gridCol>
                <a:gridCol w="2458065">
                  <a:extLst>
                    <a:ext uri="{9D8B030D-6E8A-4147-A177-3AD203B41FA5}">
                      <a16:colId xmlns:a16="http://schemas.microsoft.com/office/drawing/2014/main" val="1771989281"/>
                    </a:ext>
                  </a:extLst>
                </a:gridCol>
                <a:gridCol w="2025445">
                  <a:extLst>
                    <a:ext uri="{9D8B030D-6E8A-4147-A177-3AD203B41FA5}">
                      <a16:colId xmlns:a16="http://schemas.microsoft.com/office/drawing/2014/main" val="2088012992"/>
                    </a:ext>
                  </a:extLst>
                </a:gridCol>
              </a:tblGrid>
              <a:tr h="377122">
                <a:tc>
                  <a:txBody>
                    <a:bodyPr/>
                    <a:lstStyle/>
                    <a:p>
                      <a:pPr algn="ctr"/>
                      <a:r>
                        <a:rPr lang="lv-LV" b="1" dirty="0"/>
                        <a:t>SKAŅA UN MŪZIKA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/>
                        <a:t>GAISMA, ATTĒLS UN SKATUVE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/>
                        <a:t>MEDIJI UN AUDIOVIZUĀLĀ SATURA RADĪŠANA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/>
                        <a:t>ELEKTRONIKA UN TELEKOMUNIKĀCIJAS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b="1" dirty="0"/>
                        <a:t>VIDE, TELPA UN DROŠĪBA</a:t>
                      </a:r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445549"/>
                  </a:ext>
                </a:extLst>
              </a:tr>
              <a:tr h="1629315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režisors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Instrumentu mūziķis (čellists)</a:t>
                      </a:r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Gaismošanas operators (gaismotājs)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Fotogrāfs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Video operators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Televīzijas operators</a:t>
                      </a:r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Scenogrāfs</a:t>
                      </a:r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Televīzijas producents</a:t>
                      </a:r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Televīzijas režisors</a:t>
                      </a:r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Multimediju dizaina speciālists</a:t>
                      </a:r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  <a:p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Telekomunikāciju projektēšanas inženieris</a:t>
                      </a:r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Telekomunikāciju tehnologs</a:t>
                      </a:r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Elektronikas inženieris konstruktors</a:t>
                      </a:r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1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Elektronikas inženieris programmētājs</a:t>
                      </a:r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1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Elektronikas tehniķis</a:t>
                      </a:r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1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Arhitekts</a:t>
                      </a:r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lv-LV" sz="1700" dirty="0">
                          <a:solidFill>
                            <a:schemeClr val="tx1"/>
                          </a:solidFill>
                          <a:hlinkClick r:id="rId1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Darba aizsardzības speciālists</a:t>
                      </a:r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  <a:p>
                      <a:endParaRPr lang="lv-LV" sz="17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840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394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FDA55-11B6-2C3B-F4AB-0B0C25C89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D6475FB-5849-36E6-8F95-E4CF92CB5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796"/>
            <a:ext cx="11570110" cy="1325563"/>
          </a:xfrm>
        </p:spPr>
        <p:txBody>
          <a:bodyPr>
            <a:normAutofit/>
          </a:bodyPr>
          <a:lstStyle/>
          <a:p>
            <a:r>
              <a:rPr lang="lv-LV" sz="4100" b="1" dirty="0">
                <a:solidFill>
                  <a:schemeClr val="accent2"/>
                </a:solidFill>
              </a:rPr>
              <a:t>8.OKTOBRIS – GAISMAS UN SKAŅAS ENERĢIJA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D2101527-2A09-4CC7-A3FB-E5501B4B0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353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b="1" cap="all" dirty="0">
                <a:solidFill>
                  <a:schemeClr val="accent2"/>
                </a:solidFill>
              </a:rPr>
              <a:t>darbojamies praktiski. 	1.-3.klase</a:t>
            </a:r>
          </a:p>
          <a:p>
            <a:pPr marL="0" indent="0">
              <a:buNone/>
            </a:pPr>
            <a:r>
              <a:rPr lang="lv-LV" b="1" dirty="0">
                <a:solidFill>
                  <a:schemeClr val="accent2"/>
                </a:solidFill>
              </a:rPr>
              <a:t>Ieraugi, sadzirdi, izmēģini! </a:t>
            </a:r>
            <a:r>
              <a:rPr lang="lv-LV" i="1" dirty="0">
                <a:solidFill>
                  <a:schemeClr val="accent2"/>
                </a:solidFill>
              </a:rPr>
              <a:t>Kurš cilvēks un kā to dara savā darbā?</a:t>
            </a:r>
          </a:p>
          <a:p>
            <a:pPr marL="0" indent="0">
              <a:buNone/>
            </a:pPr>
            <a:endParaRPr lang="lv-LV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F0920BE-FAE1-BE32-45F2-FD86F20F9B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921844"/>
              </p:ext>
            </p:extLst>
          </p:nvPr>
        </p:nvGraphicFramePr>
        <p:xfrm>
          <a:off x="930786" y="2546555"/>
          <a:ext cx="10515600" cy="2865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27442163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15658633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91991965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930135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543906922"/>
                    </a:ext>
                  </a:extLst>
                </a:gridCol>
              </a:tblGrid>
              <a:tr h="386544">
                <a:tc>
                  <a:txBody>
                    <a:bodyPr/>
                    <a:lstStyle/>
                    <a:p>
                      <a:r>
                        <a:rPr lang="lv-LV" sz="1600" b="1" dirty="0"/>
                        <a:t>Pētīsim skaņu!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Gaismas darbnīca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Kas dzīvo aiz skatuves?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Mana balss radio studijā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Gaisma + skaņa = noskaņa</a:t>
                      </a:r>
                      <a:endParaRPr lang="lv-LV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3384"/>
                  </a:ext>
                </a:extLst>
              </a:tr>
              <a:tr h="386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Sajūt vibrāciju, izmēģina mikrofonu, salīdzina skaņas.</a:t>
                      </a:r>
                      <a:br>
                        <a:rPr lang="lv-LV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6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Instrumentu mūziķis (čellists)</a:t>
                      </a:r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Ēnas, krāsas, atstarošanās, gaismas virziens.</a:t>
                      </a:r>
                      <a:br>
                        <a:rPr lang="lv-LV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6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Gaismošanas operators (gaismotājs)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Fotogrāfs</a:t>
                      </a:r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Mikrofons, prožektors, austiņas un skatuves tehnika.</a:t>
                      </a:r>
                      <a:br>
                        <a:rPr lang="lv-LV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6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Gaismošanas operators (gaismotājs)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Scenogrāfs</a:t>
                      </a:r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Ieraksta īsas “skolas ziņas” un klausās savu balsi.</a:t>
                      </a:r>
                      <a:br>
                        <a:rPr lang="lv-LV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600" b="1" dirty="0">
                          <a:solidFill>
                            <a:schemeClr val="tx1"/>
                          </a:solidFill>
                        </a:rPr>
                        <a:t>Profesija: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Maina skaņu un apgaismojumu vienai un tai pašai ainai.</a:t>
                      </a:r>
                      <a:br>
                        <a:rPr lang="lv-LV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6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Gaismošanas operators (gaismotājs)</a:t>
                      </a:r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760412"/>
                  </a:ext>
                </a:extLst>
              </a:tr>
            </a:tbl>
          </a:graphicData>
        </a:graphic>
      </p:graphicFrame>
      <p:sp>
        <p:nvSpPr>
          <p:cNvPr id="6" name="Satura vietturis 2">
            <a:extLst>
              <a:ext uri="{FF2B5EF4-FFF2-40B4-BE49-F238E27FC236}">
                <a16:creationId xmlns:a16="http://schemas.microsoft.com/office/drawing/2014/main" id="{7FC46561-BA43-D89D-D68F-FBCBA1A8E731}"/>
              </a:ext>
            </a:extLst>
          </p:cNvPr>
          <p:cNvSpPr txBox="1">
            <a:spLocks/>
          </p:cNvSpPr>
          <p:nvPr/>
        </p:nvSpPr>
        <p:spPr>
          <a:xfrm>
            <a:off x="1394951" y="5589637"/>
            <a:ext cx="8447139" cy="126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b="1" cap="all" dirty="0">
                <a:solidFill>
                  <a:schemeClr val="accent2"/>
                </a:solidFill>
              </a:rPr>
              <a:t>Rezultāts: </a:t>
            </a:r>
            <a:r>
              <a:rPr lang="lv-LV" i="1" dirty="0">
                <a:solidFill>
                  <a:schemeClr val="accent2"/>
                </a:solidFill>
              </a:rPr>
              <a:t>Es iepazīstu cilvēkus un profesijas, kas strādā ar skaņu, gaismu un attēlu.</a:t>
            </a:r>
            <a:endParaRPr lang="lv-LV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406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7E02F-C340-5D10-C62B-409A7C91F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69A4B3A-A42A-083C-8EED-186BDB348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796"/>
            <a:ext cx="11570110" cy="1325563"/>
          </a:xfrm>
        </p:spPr>
        <p:txBody>
          <a:bodyPr>
            <a:normAutofit/>
          </a:bodyPr>
          <a:lstStyle/>
          <a:p>
            <a:r>
              <a:rPr lang="lv-LV" sz="4100" b="1" dirty="0">
                <a:solidFill>
                  <a:schemeClr val="accent2"/>
                </a:solidFill>
              </a:rPr>
              <a:t>8.OKTOBRIS – GAISMAS UN SKAŅAS ENERĢIJA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A88C9A72-4F6B-8468-DB5B-2EF7A3582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b="1" cap="all" dirty="0">
                <a:solidFill>
                  <a:schemeClr val="accent2"/>
                </a:solidFill>
              </a:rPr>
              <a:t>darbojamies praktiski. 	4.-6.klase</a:t>
            </a:r>
          </a:p>
          <a:p>
            <a:pPr marL="0" indent="0">
              <a:buNone/>
            </a:pPr>
            <a:r>
              <a:rPr lang="lv-LV" b="1" dirty="0">
                <a:solidFill>
                  <a:schemeClr val="accent2"/>
                </a:solidFill>
              </a:rPr>
              <a:t>Atklāj, eksperimentē, radi! «</a:t>
            </a:r>
            <a:r>
              <a:rPr lang="lv-LV" i="1" dirty="0">
                <a:solidFill>
                  <a:schemeClr val="accent2"/>
                </a:solidFill>
              </a:rPr>
              <a:t>Kā tas darbojas?»  –  iepazīstam gaismas un skaņas tehnoloģijas.</a:t>
            </a:r>
            <a:endParaRPr lang="lv-LV" dirty="0">
              <a:solidFill>
                <a:schemeClr val="accent2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DEF71DD-9B21-D9C3-7EC9-84EF7D6B1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708887"/>
              </p:ext>
            </p:extLst>
          </p:nvPr>
        </p:nvGraphicFramePr>
        <p:xfrm>
          <a:off x="911121" y="2739549"/>
          <a:ext cx="10515600" cy="3108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8221">
                  <a:extLst>
                    <a:ext uri="{9D8B030D-6E8A-4147-A177-3AD203B41FA5}">
                      <a16:colId xmlns:a16="http://schemas.microsoft.com/office/drawing/2014/main" val="3274421631"/>
                    </a:ext>
                  </a:extLst>
                </a:gridCol>
                <a:gridCol w="2148019">
                  <a:extLst>
                    <a:ext uri="{9D8B030D-6E8A-4147-A177-3AD203B41FA5}">
                      <a16:colId xmlns:a16="http://schemas.microsoft.com/office/drawing/2014/main" val="315658633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91991965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930135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543906922"/>
                    </a:ext>
                  </a:extLst>
                </a:gridCol>
              </a:tblGrid>
              <a:tr h="386544">
                <a:tc>
                  <a:txBody>
                    <a:bodyPr/>
                    <a:lstStyle/>
                    <a:p>
                      <a:r>
                        <a:rPr lang="lv-LV" sz="1600" b="1" dirty="0"/>
                        <a:t>No mikrofona līdz skaļrunim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Krāsu laboratorija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Radi savu skaņu ainavu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Kā izgaismot cilvēku?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Profesiju ātrie randiņi</a:t>
                      </a:r>
                      <a:endParaRPr lang="lv-LV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3384"/>
                  </a:ext>
                </a:extLst>
              </a:tr>
              <a:tr h="386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Balss → mikrofons → ieraksts → skaļrunis.</a:t>
                      </a:r>
                      <a:br>
                        <a:rPr lang="lv-LV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600" b="1" dirty="0">
                          <a:solidFill>
                            <a:schemeClr val="tx1"/>
                          </a:solidFill>
                        </a:rPr>
                        <a:t>Profesija: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Gaisma, krāsu jaukšana un objekta izgaismošana.</a:t>
                      </a:r>
                      <a:br>
                        <a:rPr lang="lv-LV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6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Gaismošanas operators (gaismotājs)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Fotogrāfs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Video operators</a:t>
                      </a:r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Izveido īsu skaņu stāstu no ierakstītām un apstrādātām skaņām.</a:t>
                      </a:r>
                      <a:br>
                        <a:rPr lang="lv-LV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6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režisors</a:t>
                      </a:r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Eksperimentē ar gaismu no sāniem, aizmugures un apakšas.</a:t>
                      </a:r>
                      <a:br>
                        <a:rPr lang="lv-LV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6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Fotogrāfs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Video operators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Gaismošanas operators (gaismotājs)</a:t>
                      </a:r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Praktiskās stacijās izmēģina skaņas, gaismas, foto un video uzdevumus.</a:t>
                      </a:r>
                      <a:br>
                        <a:rPr lang="lv-LV" sz="16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6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Fotogrāfs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Video operators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600" dirty="0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Gaismošanas operators (gaismotājs)</a:t>
                      </a:r>
                      <a:endParaRPr lang="lv-LV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760412"/>
                  </a:ext>
                </a:extLst>
              </a:tr>
            </a:tbl>
          </a:graphicData>
        </a:graphic>
      </p:graphicFrame>
      <p:sp>
        <p:nvSpPr>
          <p:cNvPr id="6" name="Satura vietturis 2">
            <a:extLst>
              <a:ext uri="{FF2B5EF4-FFF2-40B4-BE49-F238E27FC236}">
                <a16:creationId xmlns:a16="http://schemas.microsoft.com/office/drawing/2014/main" id="{F56AD717-1639-DC3D-CB46-A7B1A464E65B}"/>
              </a:ext>
            </a:extLst>
          </p:cNvPr>
          <p:cNvSpPr txBox="1">
            <a:spLocks/>
          </p:cNvSpPr>
          <p:nvPr/>
        </p:nvSpPr>
        <p:spPr>
          <a:xfrm>
            <a:off x="1267131" y="5766659"/>
            <a:ext cx="8447139" cy="126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2400" b="1" cap="all" dirty="0">
                <a:solidFill>
                  <a:schemeClr val="accent2"/>
                </a:solidFill>
              </a:rPr>
              <a:t>Rezultāts: </a:t>
            </a:r>
            <a:r>
              <a:rPr lang="lv-LV" sz="2400" i="1" dirty="0">
                <a:solidFill>
                  <a:schemeClr val="accent2"/>
                </a:solidFill>
              </a:rPr>
              <a:t>Es pats izmēģinu darba uzdevumus, ko veic šo profesiju pārstāvji.</a:t>
            </a:r>
            <a:endParaRPr lang="lv-LV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65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5B043-959D-218C-6E12-10EE5BD30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FD3600D-A2FA-9153-F0DA-C1D303EF0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796"/>
            <a:ext cx="11570110" cy="1325563"/>
          </a:xfrm>
        </p:spPr>
        <p:txBody>
          <a:bodyPr>
            <a:normAutofit/>
          </a:bodyPr>
          <a:lstStyle/>
          <a:p>
            <a:r>
              <a:rPr lang="lv-LV" sz="4100" b="1" dirty="0">
                <a:solidFill>
                  <a:schemeClr val="accent2"/>
                </a:solidFill>
              </a:rPr>
              <a:t>8.OKTOBRIS – GAISMAS UN SKAŅAS ENERĢIJA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71466C0E-D595-D01A-72EA-D4679EB43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b="1" cap="all" dirty="0">
                <a:solidFill>
                  <a:schemeClr val="accent2"/>
                </a:solidFill>
              </a:rPr>
              <a:t>darbojamies praktiski. 	7.-9.klase</a:t>
            </a:r>
          </a:p>
          <a:p>
            <a:pPr marL="0" indent="0">
              <a:buNone/>
            </a:pPr>
            <a:r>
              <a:rPr lang="lv-LV" b="1" dirty="0">
                <a:solidFill>
                  <a:schemeClr val="accent2"/>
                </a:solidFill>
              </a:rPr>
              <a:t>Izmēģini profesiju, salīdzini, izvēlies! </a:t>
            </a:r>
            <a:r>
              <a:rPr lang="lv-LV" i="1" dirty="0">
                <a:solidFill>
                  <a:schemeClr val="accent2"/>
                </a:solidFill>
              </a:rPr>
              <a:t>“Vai tas varētu būt mans turpmākās izglītības virziens?”</a:t>
            </a:r>
            <a:endParaRPr lang="lv-LV" dirty="0">
              <a:solidFill>
                <a:schemeClr val="accent2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62BE373-01F9-143A-F933-6F9B40665D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957058"/>
              </p:ext>
            </p:extLst>
          </p:nvPr>
        </p:nvGraphicFramePr>
        <p:xfrm>
          <a:off x="911121" y="2739549"/>
          <a:ext cx="10515600" cy="2804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8221">
                  <a:extLst>
                    <a:ext uri="{9D8B030D-6E8A-4147-A177-3AD203B41FA5}">
                      <a16:colId xmlns:a16="http://schemas.microsoft.com/office/drawing/2014/main" val="3274421631"/>
                    </a:ext>
                  </a:extLst>
                </a:gridCol>
                <a:gridCol w="2148019">
                  <a:extLst>
                    <a:ext uri="{9D8B030D-6E8A-4147-A177-3AD203B41FA5}">
                      <a16:colId xmlns:a16="http://schemas.microsoft.com/office/drawing/2014/main" val="315658633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91991965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930135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543906922"/>
                    </a:ext>
                  </a:extLst>
                </a:gridCol>
              </a:tblGrid>
              <a:tr h="386544">
                <a:tc>
                  <a:txBody>
                    <a:bodyPr/>
                    <a:lstStyle/>
                    <a:p>
                      <a:r>
                        <a:rPr lang="lv-LV" sz="1600" b="1" dirty="0"/>
                        <a:t>Aizkulises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Cik skaļa ir mūsu skola?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Izveido 30 sekunžu reklāmu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Profesija zem lupas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Pēc 9. klases — kur tālāk?</a:t>
                      </a:r>
                      <a:endParaRPr lang="lv-LV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3384"/>
                  </a:ext>
                </a:extLst>
              </a:tr>
              <a:tr h="386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Skolēni darbojas skaņas, gaismas, vizuālā noformējuma un video lomās.</a:t>
                      </a:r>
                      <a:br>
                        <a:rPr lang="lv-LV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4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Gaismošanas operators (gaismotājs)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Scenogrāfs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Video operators</a:t>
                      </a:r>
                      <a:endParaRPr lang="lv-LV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Mēra skaņas līmeni dažādās skolas telpās un veido “skaņas karti”.</a:t>
                      </a:r>
                      <a:br>
                        <a:rPr lang="lv-LV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4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Darba aizsardzības speciālists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endParaRPr lang="lv-LV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Kamera + skaņa + gaisma + vizuālais risinājums.</a:t>
                      </a:r>
                      <a:br>
                        <a:rPr lang="lv-LV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4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Video operators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Gaismošanas operators (gaismotājs)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Multimediju dizaina speciālists</a:t>
                      </a:r>
                      <a:endParaRPr lang="lv-LV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Iepazīst darba vidi, aprīkojumu, prasmes un izglītības ceļu.</a:t>
                      </a:r>
                      <a:br>
                        <a:rPr lang="lv-LV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4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Gaismošanas operators (gaismotājs)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endParaRPr lang="lv-LV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Iepazīst profesionālās izglītības iespējas un audzēkņu praktiskos darbus.</a:t>
                      </a:r>
                      <a:br>
                        <a:rPr lang="lv-LV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400" b="1" dirty="0">
                          <a:solidFill>
                            <a:schemeClr val="tx1"/>
                          </a:solidFill>
                        </a:rPr>
                        <a:t>Profesiju piemēri: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Gaismošanas operators (gaismotājs)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Video operators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Multimediju dizaina speciālists</a:t>
                      </a:r>
                      <a:endParaRPr lang="lv-LV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760412"/>
                  </a:ext>
                </a:extLst>
              </a:tr>
            </a:tbl>
          </a:graphicData>
        </a:graphic>
      </p:graphicFrame>
      <p:sp>
        <p:nvSpPr>
          <p:cNvPr id="6" name="Satura vietturis 2">
            <a:extLst>
              <a:ext uri="{FF2B5EF4-FFF2-40B4-BE49-F238E27FC236}">
                <a16:creationId xmlns:a16="http://schemas.microsoft.com/office/drawing/2014/main" id="{430C50A0-3CB5-0B4A-AB09-E2A2CF81A56E}"/>
              </a:ext>
            </a:extLst>
          </p:cNvPr>
          <p:cNvSpPr txBox="1">
            <a:spLocks/>
          </p:cNvSpPr>
          <p:nvPr/>
        </p:nvSpPr>
        <p:spPr>
          <a:xfrm>
            <a:off x="1267131" y="5766659"/>
            <a:ext cx="8447139" cy="126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2400" b="1" cap="all" dirty="0">
                <a:solidFill>
                  <a:schemeClr val="accent2"/>
                </a:solidFill>
              </a:rPr>
              <a:t>Rezultāts: </a:t>
            </a:r>
            <a:r>
              <a:rPr lang="lv-LV" sz="2400" i="1" dirty="0">
                <a:solidFill>
                  <a:schemeClr val="accent2"/>
                </a:solidFill>
              </a:rPr>
              <a:t>Es saprotu profesijas saturu un sāku apzināt iespējamo izglītības ceļu.</a:t>
            </a:r>
            <a:endParaRPr lang="lv-LV" sz="24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lv-LV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722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7DE2F-BAB9-1DAC-C38E-36A3E5ECA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1185A4F-335F-126A-740A-B66AEBD39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5796"/>
            <a:ext cx="11570110" cy="1325563"/>
          </a:xfrm>
        </p:spPr>
        <p:txBody>
          <a:bodyPr>
            <a:normAutofit/>
          </a:bodyPr>
          <a:lstStyle/>
          <a:p>
            <a:r>
              <a:rPr lang="lv-LV" sz="4100" b="1" dirty="0">
                <a:solidFill>
                  <a:schemeClr val="accent2"/>
                </a:solidFill>
              </a:rPr>
              <a:t>8.OKTOBRIS – GAISMAS UN SKAŅAS ENERĢIJA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A4B9D1B2-D9C1-F4E8-2F1A-488536B6B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b="1" cap="all" dirty="0">
                <a:solidFill>
                  <a:schemeClr val="accent2"/>
                </a:solidFill>
              </a:rPr>
              <a:t>darbojamies praktiski. 	10.-12.klase</a:t>
            </a:r>
          </a:p>
          <a:p>
            <a:pPr marL="0" indent="0">
              <a:buNone/>
            </a:pPr>
            <a:r>
              <a:rPr lang="lv-LV" b="1" dirty="0">
                <a:solidFill>
                  <a:schemeClr val="accent2"/>
                </a:solidFill>
              </a:rPr>
              <a:t>Risini, izpēti, plāno karjeru! </a:t>
            </a:r>
            <a:r>
              <a:rPr lang="lv-LV" i="1" dirty="0">
                <a:solidFill>
                  <a:schemeClr val="accent2"/>
                </a:solidFill>
              </a:rPr>
              <a:t>“Kā no intereses nonākt līdz studijām un darbam?”</a:t>
            </a:r>
            <a:endParaRPr lang="lv-LV" dirty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lv-LV" dirty="0">
              <a:solidFill>
                <a:schemeClr val="accent2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806198-93A7-DF78-B58D-C2AB6FFBB0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538756"/>
              </p:ext>
            </p:extLst>
          </p:nvPr>
        </p:nvGraphicFramePr>
        <p:xfrm>
          <a:off x="920953" y="2578894"/>
          <a:ext cx="10515600" cy="3017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8221">
                  <a:extLst>
                    <a:ext uri="{9D8B030D-6E8A-4147-A177-3AD203B41FA5}">
                      <a16:colId xmlns:a16="http://schemas.microsoft.com/office/drawing/2014/main" val="3274421631"/>
                    </a:ext>
                  </a:extLst>
                </a:gridCol>
                <a:gridCol w="2148019">
                  <a:extLst>
                    <a:ext uri="{9D8B030D-6E8A-4147-A177-3AD203B41FA5}">
                      <a16:colId xmlns:a16="http://schemas.microsoft.com/office/drawing/2014/main" val="315658633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91991965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9301351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543906922"/>
                    </a:ext>
                  </a:extLst>
                </a:gridCol>
              </a:tblGrid>
              <a:tr h="386544">
                <a:tc>
                  <a:txBody>
                    <a:bodyPr/>
                    <a:lstStyle/>
                    <a:p>
                      <a:r>
                        <a:rPr lang="lv-LV" sz="1600" b="1" dirty="0"/>
                        <a:t>Koncerts 100 skatītājiem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Izgaismo Rīgu!</a:t>
                      </a:r>
                      <a:br>
                        <a:rPr lang="lv-LV" sz="1600" dirty="0"/>
                      </a:b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Skaņa profesionāļa ausīm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/>
                        <a:t>No fizikas līdz profesijai</a:t>
                      </a:r>
                      <a:endParaRPr lang="lv-LV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600" b="1" dirty="0" err="1"/>
                        <a:t>Portfolio</a:t>
                      </a:r>
                      <a:r>
                        <a:rPr lang="lv-LV" sz="1600" b="1" dirty="0"/>
                        <a:t>: kā kļūt par profesionāli?</a:t>
                      </a:r>
                      <a:endParaRPr lang="lv-LV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3384"/>
                  </a:ext>
                </a:extLst>
              </a:tr>
              <a:tr h="3865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Izplāno skaņu, gaismu, vizuālo risinājumu un drošību.</a:t>
                      </a:r>
                      <a:br>
                        <a:rPr lang="lv-LV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4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Gaismošanas operators (gaismotājs)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Scenogrāfs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Darba aizsardzības speciālists</a:t>
                      </a:r>
                      <a:endParaRPr lang="lv-LV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Izstrādā gaismas un vizuālā risinājuma ideju pilsētvidei.</a:t>
                      </a:r>
                      <a:br>
                        <a:rPr lang="lv-LV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4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Arhitekts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Gaismošanas operators (gaismotājs)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Multimediju dizaina speciālists</a:t>
                      </a:r>
                      <a:endParaRPr lang="lv-LV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Analizē ierakstu, skaļumu, frekvences un skaņas apstrādi.</a:t>
                      </a:r>
                      <a:br>
                        <a:rPr lang="lv-LV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4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režisors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Skaņu operators</a:t>
                      </a:r>
                      <a:endParaRPr lang="lv-LV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Optika, elektronika, signāli un telekomunikāciju tehnoloģijas.</a:t>
                      </a:r>
                      <a:br>
                        <a:rPr lang="lv-LV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400" b="1" dirty="0">
                          <a:solidFill>
                            <a:schemeClr val="tx1"/>
                          </a:solidFill>
                        </a:rPr>
                        <a:t>Profesijas: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Elektronikas inženieris konstruktors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Elektronikas inženieris programmētājs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Elektronikas tehniķis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Telekomunikāciju tehnologs</a:t>
                      </a:r>
                      <a:endParaRPr lang="lv-LV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Iepazīst profesionāļu darbus, studiju un karjeras ceļus.</a:t>
                      </a:r>
                      <a:br>
                        <a:rPr lang="lv-LV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lv-LV" sz="1400" b="1" dirty="0">
                          <a:solidFill>
                            <a:schemeClr val="tx1"/>
                          </a:solidFill>
                        </a:rPr>
                        <a:t>Profesiju piemēri: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Televīzijas operators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Televīzijas režisors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1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Televīzijas producents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</a:rPr>
                        <a:t> · </a:t>
                      </a:r>
                      <a:r>
                        <a:rPr lang="lv-LV" sz="1400" dirty="0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Multimediju dizaina speciālists</a:t>
                      </a:r>
                      <a:endParaRPr lang="lv-LV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760412"/>
                  </a:ext>
                </a:extLst>
              </a:tr>
            </a:tbl>
          </a:graphicData>
        </a:graphic>
      </p:graphicFrame>
      <p:sp>
        <p:nvSpPr>
          <p:cNvPr id="6" name="Satura vietturis 2">
            <a:extLst>
              <a:ext uri="{FF2B5EF4-FFF2-40B4-BE49-F238E27FC236}">
                <a16:creationId xmlns:a16="http://schemas.microsoft.com/office/drawing/2014/main" id="{25717694-53F0-4402-21BC-1614415584FD}"/>
              </a:ext>
            </a:extLst>
          </p:cNvPr>
          <p:cNvSpPr txBox="1">
            <a:spLocks/>
          </p:cNvSpPr>
          <p:nvPr/>
        </p:nvSpPr>
        <p:spPr>
          <a:xfrm>
            <a:off x="1267131" y="5766659"/>
            <a:ext cx="8447139" cy="1268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v-LV" sz="2400" b="1" cap="all" dirty="0">
                <a:solidFill>
                  <a:schemeClr val="accent2"/>
                </a:solidFill>
              </a:rPr>
              <a:t>Rezultāts: </a:t>
            </a:r>
            <a:r>
              <a:rPr lang="lv-LV" sz="2400" i="1" dirty="0">
                <a:solidFill>
                  <a:schemeClr val="accent2"/>
                </a:solidFill>
              </a:rPr>
              <a:t>Es sasaistu savas intereses ar konkrētām profesijām, nepieciešamajām prasmēm un izglītības iespējām.</a:t>
            </a:r>
            <a:endParaRPr lang="lv-LV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486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s 1">
            <a:hlinkClick r:id="" action="ppaction://ole?verb=0"/>
            <a:extLst>
              <a:ext uri="{FF2B5EF4-FFF2-40B4-BE49-F238E27FC236}">
                <a16:creationId xmlns:a16="http://schemas.microsoft.com/office/drawing/2014/main" id="{97E81217-3D32-643D-8956-E605C694A5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134563"/>
              </p:ext>
            </p:extLst>
          </p:nvPr>
        </p:nvGraphicFramePr>
        <p:xfrm>
          <a:off x="1161288" y="798861"/>
          <a:ext cx="8741663" cy="5260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6095975" imgH="3429123" progId="PowerPoint.OpenDocumentPresentation.12">
                  <p:embed/>
                </p:oleObj>
              </mc:Choice>
              <mc:Fallback>
                <p:oleObj name="Presentation" r:id="rId2" imgW="6095975" imgH="3429123" progId="PowerPoint.OpenDocumentPresentation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61288" y="798861"/>
                        <a:ext cx="8741663" cy="52602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83664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DD88C3D1-E7C2-5578-C677-F4C33DCE1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26" y="493776"/>
            <a:ext cx="9229982" cy="587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282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8EE1B-2D32-2A53-6FDB-597762F3B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48DA9D0C-DC77-396F-AD47-76BA48725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>
                <a:solidFill>
                  <a:srgbClr val="FF0000"/>
                </a:solidFill>
              </a:rPr>
              <a:t>9.OKTOBRIS – ENERĢIJA MANĪ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19FFE61E-FD3D-EDCE-D2B2-764FFB423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154"/>
            <a:ext cx="8862848" cy="4351338"/>
          </a:xfrm>
        </p:spPr>
        <p:txBody>
          <a:bodyPr>
            <a:normAutofit fontScale="85000" lnSpcReduction="20000"/>
          </a:bodyPr>
          <a:lstStyle/>
          <a:p>
            <a:r>
              <a:rPr lang="lv-LV" sz="35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Vairojam pozitīvo enerģiju!</a:t>
            </a:r>
          </a:p>
          <a:p>
            <a:pPr marL="0" indent="0">
              <a:buNone/>
            </a:pPr>
            <a:r>
              <a:rPr lang="lv-LV" sz="2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Pateicības diena, saliedēšanās pasākumi, komandas un sadarbības prasmes, emocionālās labsajūtas resursi, pašvērtējums un stiprās puses</a:t>
            </a:r>
          </a:p>
          <a:p>
            <a:r>
              <a:rPr lang="lv-LV" sz="35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Transformējam negatīvo enerģiju!</a:t>
            </a:r>
          </a:p>
          <a:p>
            <a:pPr marL="0" indent="0">
              <a:buNone/>
            </a:pPr>
            <a:r>
              <a:rPr lang="lv-LV" sz="2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Emociju regulācijas tehnikas, stresa vadība, mentālā veselība, motivācija, emocionālā intelekta attīstība, konfliktu risināšana</a:t>
            </a:r>
          </a:p>
          <a:p>
            <a:r>
              <a:rPr lang="lv-LV" sz="35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Atjaunojam savu enerģiju jeb uzlādējam savas baterijas!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6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Kas mani atjauno, uzlādē un kas noņem enerģiju?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lv-LV" sz="2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Pārtika, kustība, veselīgs dzīvesveids, miega higiēna, ergonomika ikdienā,   mācīšanās paradumi.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35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10. Oktobris PASAULES MENTĀLĀS VESELĪBAS DIENA</a:t>
            </a:r>
            <a:endParaRPr lang="lv-LV" sz="35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lv-LV" dirty="0">
              <a:solidFill>
                <a:srgbClr val="354350"/>
              </a:solidFill>
              <a:latin typeface="Calibri"/>
            </a:endParaRPr>
          </a:p>
          <a:p>
            <a:pPr marL="0" indent="0">
              <a:buNone/>
            </a:pPr>
            <a:endParaRPr lang="lv-LV" dirty="0">
              <a:solidFill>
                <a:srgbClr val="354350"/>
              </a:solidFill>
              <a:latin typeface="Calibri"/>
            </a:endParaRPr>
          </a:p>
          <a:p>
            <a:endParaRPr lang="lv-LV" b="1" dirty="0">
              <a:solidFill>
                <a:srgbClr val="002060"/>
              </a:solidFill>
              <a:latin typeface="Calibri Light"/>
            </a:endParaRPr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5" name="Picture 4" descr="A Boost of Positivity">
            <a:extLst>
              <a:ext uri="{FF2B5EF4-FFF2-40B4-BE49-F238E27FC236}">
                <a16:creationId xmlns:a16="http://schemas.microsoft.com/office/drawing/2014/main" id="{25D549FB-61E4-89F4-5597-2944BFA62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1579" y="1560154"/>
            <a:ext cx="1919534" cy="1919534"/>
          </a:xfrm>
          <a:prstGeom prst="rect">
            <a:avLst/>
          </a:prstGeom>
        </p:spPr>
      </p:pic>
      <p:pic>
        <p:nvPicPr>
          <p:cNvPr id="6" name="Picture 5" descr="World Mental Health Day - John T. Milliken Department of Medicine">
            <a:extLst>
              <a:ext uri="{FF2B5EF4-FFF2-40B4-BE49-F238E27FC236}">
                <a16:creationId xmlns:a16="http://schemas.microsoft.com/office/drawing/2014/main" id="{728DF110-65BD-E8E9-DFE2-7B7291E0B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4266" y="4145874"/>
            <a:ext cx="2094160" cy="139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74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A0C99-AB89-CBB1-DF23-95A34C346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E157818-15D4-6A04-B8EB-1C42D09DF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>
                <a:solidFill>
                  <a:srgbClr val="FF0000"/>
                </a:solidFill>
              </a:rPr>
              <a:t>9.OKTOBRIS – ENERĢIJA MANĪ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D08935AF-768A-704D-93C3-544A3F88B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858" y="1342341"/>
            <a:ext cx="8862848" cy="4351338"/>
          </a:xfrm>
        </p:spPr>
        <p:txBody>
          <a:bodyPr>
            <a:normAutofit fontScale="47500" lnSpcReduction="20000"/>
          </a:bodyPr>
          <a:lstStyle/>
          <a:p>
            <a:r>
              <a:rPr lang="lv-LV" sz="59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Vairojam pozitīvo enerģiju!</a:t>
            </a:r>
          </a:p>
          <a:p>
            <a:pPr marL="0" indent="0">
              <a:buNone/>
            </a:pPr>
            <a:r>
              <a:rPr lang="lv-LV" sz="4200" spc="-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Uzvedība.lv: </a:t>
            </a:r>
            <a:r>
              <a:rPr lang="lv-LV" sz="4200" u="sng" spc="-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https://www.uzvediba.lv/blogs/params/post/4045744/ka-saliedet-konfliktejosu-klasi</a:t>
            </a:r>
            <a:endParaRPr lang="lv-LV" sz="4200" spc="-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lv-LV" sz="4200" spc="-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Resurss skolotājiem: </a:t>
            </a:r>
            <a:r>
              <a:rPr lang="en-US" sz="4200" u="sng" spc="-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https://www.teacherresilience.lu.lv/materiali/par-programmu </a:t>
            </a:r>
            <a:endParaRPr lang="lv-LV" sz="4200" u="sng" spc="-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lv-LV" sz="59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Transformējam negatīvo enerģiju!</a:t>
            </a:r>
          </a:p>
          <a:p>
            <a:pPr marL="0" indent="0">
              <a:buNone/>
            </a:pPr>
            <a:r>
              <a:rPr lang="lv-LV" sz="4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Nacionālais Veselības dienests: </a:t>
            </a:r>
            <a:r>
              <a:rPr lang="lv-LV" sz="42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https://www.vmnvd.gov.lv/lv/media/6629/download</a:t>
            </a:r>
            <a:endParaRPr lang="en-US" sz="4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lv-LV" sz="4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Pusaudžu resursu centrs: </a:t>
            </a:r>
            <a:r>
              <a:rPr lang="lv-LV" sz="42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https://pusaudzucentrs.lv/meditacijas-un-stresa-parvaresanas-tehnikas/</a:t>
            </a:r>
            <a:endParaRPr lang="lv-LV" sz="4200" u="sng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lv-LV" sz="4200" spc="-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Emocionālā līdzsvara rokasgrāmata:  </a:t>
            </a:r>
            <a:r>
              <a:rPr lang="lv-LV" sz="4200" u="sng" spc="-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https://www.miervidi.lv</a:t>
            </a:r>
            <a:endParaRPr lang="lv-LV" sz="4200" u="sng" spc="-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lv-LV" sz="59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Atjaunojam savu enerģiju jeb uzlādējam savas baterijas!</a:t>
            </a:r>
          </a:p>
          <a:p>
            <a:pPr marL="0" indent="0">
              <a:buNone/>
            </a:pPr>
            <a:r>
              <a:rPr lang="lv-LV" sz="4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Vesela pasaule: </a:t>
            </a:r>
            <a:r>
              <a:rPr lang="lv-LV" sz="42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https://www.veselapasaule.lv/lv/jauniesiem</a:t>
            </a:r>
            <a:endParaRPr lang="en-US" sz="42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lv-LV" sz="4200" spc="-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Materiāli, video: </a:t>
            </a:r>
            <a:r>
              <a:rPr lang="lv-LV" sz="4200" u="sng" spc="-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https://www.esparveselibu.lv/</a:t>
            </a:r>
            <a:r>
              <a:rPr lang="lv-LV" sz="4200" spc="-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lv-LV" sz="4200" spc="-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lv-LV" dirty="0">
              <a:solidFill>
                <a:srgbClr val="354350"/>
              </a:solidFill>
              <a:latin typeface="Calibri"/>
            </a:endParaRPr>
          </a:p>
          <a:p>
            <a:pPr marL="0" indent="0">
              <a:buNone/>
            </a:pPr>
            <a:endParaRPr lang="lv-LV" dirty="0">
              <a:solidFill>
                <a:srgbClr val="354350"/>
              </a:solidFill>
              <a:latin typeface="Calibri"/>
            </a:endParaRPr>
          </a:p>
          <a:p>
            <a:endParaRPr lang="lv-LV" b="1" dirty="0">
              <a:solidFill>
                <a:srgbClr val="002060"/>
              </a:solidFill>
              <a:latin typeface="Calibri Light"/>
            </a:endParaRPr>
          </a:p>
          <a:p>
            <a:pPr marL="0" indent="0">
              <a:buNone/>
            </a:pPr>
            <a:endParaRPr lang="lv-LV" dirty="0"/>
          </a:p>
        </p:txBody>
      </p:sp>
      <p:pic>
        <p:nvPicPr>
          <p:cNvPr id="5" name="Picture 4" descr="A Boost of Positivity">
            <a:extLst>
              <a:ext uri="{FF2B5EF4-FFF2-40B4-BE49-F238E27FC236}">
                <a16:creationId xmlns:a16="http://schemas.microsoft.com/office/drawing/2014/main" id="{7323C79A-F515-0787-56D0-3B7CEC2395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21579" y="1560154"/>
            <a:ext cx="1919534" cy="1919534"/>
          </a:xfrm>
          <a:prstGeom prst="rect">
            <a:avLst/>
          </a:prstGeom>
        </p:spPr>
      </p:pic>
      <p:pic>
        <p:nvPicPr>
          <p:cNvPr id="6" name="Picture 5" descr="World Mental Health Day - John T. Milliken Department of Medicine">
            <a:extLst>
              <a:ext uri="{FF2B5EF4-FFF2-40B4-BE49-F238E27FC236}">
                <a16:creationId xmlns:a16="http://schemas.microsoft.com/office/drawing/2014/main" id="{C438D283-15E6-549C-AC79-EB9D903292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34266" y="4145874"/>
            <a:ext cx="2094160" cy="139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96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5217F2F4-C17C-74A8-135B-5E2372A66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36" y="690372"/>
            <a:ext cx="8951976" cy="547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225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37038-8C05-8800-8C3F-89C8BFCD9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b="1" dirty="0"/>
              <a:t>VIAA piedāvātie materiāli un resursi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07705-4C01-0CEA-18F4-E4C49A951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60510" cy="4351338"/>
          </a:xfrm>
        </p:spPr>
        <p:txBody>
          <a:bodyPr/>
          <a:lstStyle/>
          <a:p>
            <a:r>
              <a:rPr lang="lv-LV" b="1" u="sng" dirty="0">
                <a:solidFill>
                  <a:schemeClr val="accent1"/>
                </a:solidFill>
                <a:hlinkClick r:id="rId2" tooltip="https://drive.google.com/drive/folders/1pCicaZ1J1ZU7Xqr43PFtX_w7PU3Bj-3r?usp=shar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Karjeras nedēļa 2026 | Informācija skolām – GOOGLE DISKS</a:t>
            </a:r>
            <a:endParaRPr lang="lv-LV" b="1" u="sng" dirty="0">
              <a:solidFill>
                <a:schemeClr val="accent1"/>
              </a:solidFill>
            </a:endParaRPr>
          </a:p>
          <a:p>
            <a:r>
              <a:rPr lang="lv-LV" dirty="0">
                <a:solidFill>
                  <a:schemeClr val="accent1"/>
                </a:solidFill>
                <a:hlinkClick r:id="rId3"/>
              </a:rPr>
              <a:t>Profesijas un izglītības iespējas</a:t>
            </a:r>
            <a:endParaRPr lang="lv-LV" dirty="0">
              <a:solidFill>
                <a:schemeClr val="accent1"/>
              </a:solidFill>
            </a:endParaRPr>
          </a:p>
          <a:p>
            <a:r>
              <a:rPr lang="lv-LV" dirty="0">
                <a:solidFill>
                  <a:schemeClr val="accent1"/>
                </a:solidFill>
              </a:rPr>
              <a:t>Iepazīsti vietējo (</a:t>
            </a:r>
            <a:r>
              <a:rPr lang="lv-LV" dirty="0">
                <a:solidFill>
                  <a:schemeClr val="accent1"/>
                </a:solidFill>
                <a:hlinkClick r:id="rId4"/>
              </a:rPr>
              <a:t>Word</a:t>
            </a:r>
            <a:r>
              <a:rPr lang="lv-LV" dirty="0">
                <a:solidFill>
                  <a:schemeClr val="accent1"/>
                </a:solidFill>
              </a:rPr>
              <a:t>, </a:t>
            </a:r>
            <a:r>
              <a:rPr lang="lv-LV" dirty="0">
                <a:solidFill>
                  <a:schemeClr val="accent1"/>
                </a:solidFill>
                <a:hlinkClick r:id="rId5"/>
              </a:rPr>
              <a:t>PDF</a:t>
            </a:r>
            <a:r>
              <a:rPr lang="lv-LV" dirty="0">
                <a:solidFill>
                  <a:schemeClr val="accent1"/>
                </a:solidFill>
              </a:rPr>
              <a:t>)</a:t>
            </a:r>
          </a:p>
          <a:p>
            <a:r>
              <a:rPr lang="lv-LV" dirty="0">
                <a:solidFill>
                  <a:schemeClr val="accent1"/>
                </a:solidFill>
                <a:hlinkClick r:id="rId6"/>
              </a:rPr>
              <a:t>Projekta “STEM un pilsoniskās līdzdalības norises plašākai izglītības pieredzei un karjeras izvēlei” piedāvājums</a:t>
            </a:r>
            <a:endParaRPr lang="lv-LV" dirty="0">
              <a:solidFill>
                <a:schemeClr val="accent1"/>
              </a:solidFill>
            </a:endParaRPr>
          </a:p>
          <a:p>
            <a:endParaRPr lang="lv-LV" dirty="0">
              <a:solidFill>
                <a:schemeClr val="accent1"/>
              </a:solidFill>
            </a:endParaRPr>
          </a:p>
          <a:p>
            <a:r>
              <a:rPr lang="lv-LV" b="1" dirty="0">
                <a:solidFill>
                  <a:schemeClr val="accent1"/>
                </a:solidFill>
              </a:rPr>
              <a:t>Lai mums izdodas!</a:t>
            </a:r>
          </a:p>
          <a:p>
            <a:endParaRPr lang="lv-LV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EB2778-D531-98E0-26A1-02A4556403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391" y="4312570"/>
            <a:ext cx="4147398" cy="224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9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1708</Words>
  <Application>Microsoft Office PowerPoint</Application>
  <PresentationFormat>Platekrāna</PresentationFormat>
  <Paragraphs>215</Paragraphs>
  <Slides>21</Slides>
  <Notes>0</Notes>
  <HiddenSlides>0</HiddenSlides>
  <MMClips>0</MMClips>
  <ScaleCrop>false</ScaleCrop>
  <HeadingPairs>
    <vt:vector size="8" baseType="variant">
      <vt:variant>
        <vt:lpstr>Lietotie fonti</vt:lpstr>
      </vt:variant>
      <vt:variant>
        <vt:i4>6</vt:i4>
      </vt:variant>
      <vt:variant>
        <vt:lpstr>Dizains</vt:lpstr>
      </vt:variant>
      <vt:variant>
        <vt:i4>1</vt:i4>
      </vt:variant>
      <vt:variant>
        <vt:lpstr>Iegulti OLE serveri</vt:lpstr>
      </vt:variant>
      <vt:variant>
        <vt:i4>1</vt:i4>
      </vt:variant>
      <vt:variant>
        <vt:lpstr>Slaidu virsraksti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Arial Rounded MT Bold</vt:lpstr>
      <vt:lpstr>Calibri</vt:lpstr>
      <vt:lpstr>Calibri Light</vt:lpstr>
      <vt:lpstr>Office dizains</vt:lpstr>
      <vt:lpstr>OpenDocument Presentation</vt:lpstr>
      <vt:lpstr>PowerPoint prezentācija</vt:lpstr>
      <vt:lpstr>KN 2026 TĒMA: «ENERĢIJA MŪSU DZĪVĒ»</vt:lpstr>
      <vt:lpstr>5.OKTOBRIS – ELEKTROENERĢIJA</vt:lpstr>
      <vt:lpstr>5.OKTOBRIS – ELEKTROENERĢIJA</vt:lpstr>
      <vt:lpstr>6.OKTOBRIS – BIOENERĢIJA (transports, lauksaimniecība)</vt:lpstr>
      <vt:lpstr>6.OKTOBRIS – BIOENERĢIJA (transports, lauksaimniecība)</vt:lpstr>
      <vt:lpstr>6.OKTOBRIS – BIOENERĢIJA (transports, lauksaimniecība)</vt:lpstr>
      <vt:lpstr>6.OKTOBRIS – BIOENERĢIJA (transports, lauksaimniecība)</vt:lpstr>
      <vt:lpstr>7.OKTOBRIS – SILTUMA ENERĢIJA  (fosilais kurināmais, ģeotermālā un biomasas enerģija)</vt:lpstr>
      <vt:lpstr>7.OKTOBRIS – SILTUMA ENERĢIJA</vt:lpstr>
      <vt:lpstr>8.OKTOBRIS – GAISMAS UN SKAŅAS ENERĢIJA</vt:lpstr>
      <vt:lpstr>8.OKTOBRIS – GAISMAS UN SKAŅAS ENERĢIJA</vt:lpstr>
      <vt:lpstr>8.OKTOBRIS – GAISMAS UN SKAŅAS ENERĢIJA</vt:lpstr>
      <vt:lpstr>8.OKTOBRIS – GAISMAS UN SKAŅAS ENERĢIJA</vt:lpstr>
      <vt:lpstr>8.OKTOBRIS – GAISMAS UN SKAŅAS ENERĢIJA</vt:lpstr>
      <vt:lpstr>PowerPoint prezentācija</vt:lpstr>
      <vt:lpstr>PowerPoint prezentācija</vt:lpstr>
      <vt:lpstr>9.OKTOBRIS – ENERĢIJA MANĪ</vt:lpstr>
      <vt:lpstr>9.OKTOBRIS – ENERĢIJA MANĪ</vt:lpstr>
      <vt:lpstr>PowerPoint prezentācija</vt:lpstr>
      <vt:lpstr>VIAA piedāvātie materiāli un resursi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Diāna Zakrevska</dc:creator>
  <cp:lastModifiedBy>Kristīne Zelča</cp:lastModifiedBy>
  <cp:revision>5</cp:revision>
  <dcterms:created xsi:type="dcterms:W3CDTF">2026-09-07T09:52:05Z</dcterms:created>
  <dcterms:modified xsi:type="dcterms:W3CDTF">2026-10-02T07:54:55Z</dcterms:modified>
</cp:coreProperties>
</file>