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Rediģēt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5B87763-A8D7-43D8-8921-9E3D91BE2EDF}" type="datetimeFigureOut">
              <a:rPr lang="lv-LV" smtClean="0"/>
              <a:t>11.10.2013</a:t>
            </a:fld>
            <a:endParaRPr lang="lv-LV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3D9EEF9-7720-4130-8D61-F5A529ECF4A7}" type="slidenum">
              <a:rPr lang="lv-LV" smtClean="0"/>
              <a:t>‹#›</a:t>
            </a:fld>
            <a:endParaRPr lang="lv-LV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7763-A8D7-43D8-8921-9E3D91BE2EDF}" type="datetimeFigureOut">
              <a:rPr lang="lv-LV" smtClean="0"/>
              <a:t>11.10.2013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EEF9-7720-4130-8D61-F5A529ECF4A7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7763-A8D7-43D8-8921-9E3D91BE2EDF}" type="datetimeFigureOut">
              <a:rPr lang="lv-LV" smtClean="0"/>
              <a:t>11.10.2013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EEF9-7720-4130-8D61-F5A529ECF4A7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7763-A8D7-43D8-8921-9E3D91BE2EDF}" type="datetimeFigureOut">
              <a:rPr lang="lv-LV" smtClean="0"/>
              <a:t>11.10.2013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EEF9-7720-4130-8D61-F5A529ECF4A7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7763-A8D7-43D8-8921-9E3D91BE2EDF}" type="datetimeFigureOut">
              <a:rPr lang="lv-LV" smtClean="0"/>
              <a:t>11.10.2013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EEF9-7720-4130-8D61-F5A529ECF4A7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7763-A8D7-43D8-8921-9E3D91BE2EDF}" type="datetimeFigureOut">
              <a:rPr lang="lv-LV" smtClean="0"/>
              <a:t>11.10.2013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EEF9-7720-4130-8D61-F5A529ECF4A7}" type="slidenum">
              <a:rPr lang="lv-LV" smtClean="0"/>
              <a:t>‹#›</a:t>
            </a:fld>
            <a:endParaRPr lang="lv-LV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7763-A8D7-43D8-8921-9E3D91BE2EDF}" type="datetimeFigureOut">
              <a:rPr lang="lv-LV" smtClean="0"/>
              <a:t>11.10.2013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EEF9-7720-4130-8D61-F5A529ECF4A7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7763-A8D7-43D8-8921-9E3D91BE2EDF}" type="datetimeFigureOut">
              <a:rPr lang="lv-LV" smtClean="0"/>
              <a:t>11.10.2013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EEF9-7720-4130-8D61-F5A529ECF4A7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7763-A8D7-43D8-8921-9E3D91BE2EDF}" type="datetimeFigureOut">
              <a:rPr lang="lv-LV" smtClean="0"/>
              <a:t>11.10.2013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EEF9-7720-4130-8D61-F5A529ECF4A7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7763-A8D7-43D8-8921-9E3D91BE2EDF}" type="datetimeFigureOut">
              <a:rPr lang="lv-LV" smtClean="0"/>
              <a:t>11.10.2013</a:t>
            </a:fld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EEF9-7720-4130-8D61-F5A529ECF4A7}" type="slidenum">
              <a:rPr lang="lv-LV" smtClean="0"/>
              <a:t>‹#›</a:t>
            </a:fld>
            <a:endParaRPr lang="lv-LV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lv-LV" smtClean="0"/>
              <a:t>Rediģēt šablona virsraksta stilu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 smtClean="0"/>
              <a:t>Noklikšķiniet uz attēla ikonas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87763-A8D7-43D8-8921-9E3D91BE2EDF}" type="datetimeFigureOut">
              <a:rPr lang="lv-LV" smtClean="0"/>
              <a:t>11.10.2013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9EEF9-7720-4130-8D61-F5A529ECF4A7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v-LV" smtClean="0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5B87763-A8D7-43D8-8921-9E3D91BE2EDF}" type="datetimeFigureOut">
              <a:rPr lang="lv-LV" smtClean="0"/>
              <a:t>11.10.2013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3D9EEF9-7720-4130-8D61-F5A529ECF4A7}" type="slidenum">
              <a:rPr lang="lv-LV" smtClean="0"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toolkit.balticclimate.org/lv/uznemeji/svid-analizes-instruments/ka-izveidot-klimata-svid-analizi/produkta-dzives-cikla-posmu-noteiksan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ZPD TĒMAS  - RĪGAS TEIKAS VIDUSSKOLA</a:t>
            </a:r>
            <a:endParaRPr lang="lv-LV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4716016" y="4581128"/>
            <a:ext cx="3309803" cy="1384184"/>
          </a:xfrm>
        </p:spPr>
        <p:txBody>
          <a:bodyPr/>
          <a:lstStyle/>
          <a:p>
            <a:r>
              <a:rPr lang="lv-LV" dirty="0" smtClean="0"/>
              <a:t>AS «Latvijas valsts meži»</a:t>
            </a:r>
          </a:p>
          <a:p>
            <a:r>
              <a:rPr lang="lv-LV" dirty="0" err="1" smtClean="0"/>
              <a:t>MeKA</a:t>
            </a:r>
            <a:r>
              <a:rPr lang="lv-LV" dirty="0" smtClean="0"/>
              <a:t> – «Meža un koksnes pētniecības un attīstības institūts»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51829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Vides aizsardzība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dirty="0"/>
              <a:t>Dabas un vides aizsardzības teritorijas mežos, to apsaimniekošana un nozīme dabas aizsardzībā Latvijā;</a:t>
            </a:r>
          </a:p>
          <a:p>
            <a:pPr lvl="0"/>
            <a:r>
              <a:rPr lang="lv-LV" dirty="0"/>
              <a:t>Meža apsaimniekošanas „zaļā” sertifikācija un dabas aizsardzības prasības meža apsaimniekošanā;</a:t>
            </a:r>
          </a:p>
          <a:p>
            <a:pPr lvl="0"/>
            <a:r>
              <a:rPr lang="lv-LV" dirty="0"/>
              <a:t>Dabai draudzīga cirsma, cirsmā saglabājamie meža struktūras elementi;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15722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936104"/>
          </a:xfrm>
        </p:spPr>
        <p:txBody>
          <a:bodyPr>
            <a:normAutofit/>
          </a:bodyPr>
          <a:lstStyle/>
          <a:p>
            <a:r>
              <a:rPr lang="lv-LV" dirty="0" smtClean="0">
                <a:latin typeface="Calibri"/>
                <a:ea typeface="Calibri"/>
              </a:rPr>
              <a:t>Meža apsaimniekošana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827584" y="2132856"/>
            <a:ext cx="7128792" cy="410445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lv-LV" dirty="0" err="1"/>
              <a:t>Hibrīdapšu</a:t>
            </a:r>
            <a:r>
              <a:rPr lang="lv-LV" dirty="0"/>
              <a:t> plantāciju augšanas gaita VD </a:t>
            </a:r>
            <a:r>
              <a:rPr lang="lv-LV" dirty="0" smtClean="0"/>
              <a:t>mežsaimniecībā;</a:t>
            </a:r>
            <a:endParaRPr lang="lv-LV" dirty="0"/>
          </a:p>
          <a:p>
            <a:pPr lvl="0"/>
            <a:r>
              <a:rPr lang="lv-LV" dirty="0" smtClean="0"/>
              <a:t>Atpūtas </a:t>
            </a:r>
            <a:r>
              <a:rPr lang="lv-LV" dirty="0"/>
              <a:t>vietu apmeklētības raksturojums X meža </a:t>
            </a:r>
            <a:r>
              <a:rPr lang="lv-LV" dirty="0" smtClean="0"/>
              <a:t>iecirknī;</a:t>
            </a:r>
            <a:endParaRPr lang="lv-LV" dirty="0"/>
          </a:p>
          <a:p>
            <a:pPr lvl="0"/>
            <a:r>
              <a:rPr lang="lv-LV" dirty="0"/>
              <a:t>Dabiski un mākslīgi atjaunotu </a:t>
            </a:r>
            <a:r>
              <a:rPr lang="lv-LV" dirty="0" smtClean="0"/>
              <a:t>jaunaudžu </a:t>
            </a:r>
            <a:r>
              <a:rPr lang="lv-LV" dirty="0"/>
              <a:t>pieauguma </a:t>
            </a:r>
            <a:r>
              <a:rPr lang="lv-LV" dirty="0" smtClean="0"/>
              <a:t>salīdzinājums;</a:t>
            </a:r>
            <a:endParaRPr lang="lv-LV" dirty="0"/>
          </a:p>
          <a:p>
            <a:pPr lvl="0"/>
            <a:r>
              <a:rPr lang="lv-LV" dirty="0"/>
              <a:t>X gadā atjaunoto platību pieņemšana un </a:t>
            </a:r>
            <a:r>
              <a:rPr lang="lv-LV" dirty="0" smtClean="0"/>
              <a:t>uzskaite;</a:t>
            </a:r>
            <a:endParaRPr lang="lv-LV" dirty="0"/>
          </a:p>
          <a:p>
            <a:r>
              <a:rPr lang="lv-LV" dirty="0"/>
              <a:t>Pārnadžu bojājumu uzskaite ar augu aizsardzības līdzekli </a:t>
            </a:r>
            <a:r>
              <a:rPr lang="lv-LV" dirty="0" err="1"/>
              <a:t>Cervakol</a:t>
            </a:r>
            <a:r>
              <a:rPr lang="lv-LV" dirty="0"/>
              <a:t> </a:t>
            </a:r>
            <a:r>
              <a:rPr lang="lv-LV" dirty="0" err="1"/>
              <a:t>Ekstra</a:t>
            </a:r>
            <a:r>
              <a:rPr lang="lv-LV" dirty="0"/>
              <a:t> apstrādātajās priežu jaunaudzēs;</a:t>
            </a:r>
          </a:p>
          <a:p>
            <a:pPr lvl="0"/>
            <a:r>
              <a:rPr lang="lv-LV" dirty="0" smtClean="0"/>
              <a:t>Cirsmu </a:t>
            </a:r>
            <a:r>
              <a:rPr lang="lv-LV" dirty="0"/>
              <a:t>krājas noteikšana un salīdzināšana ar </a:t>
            </a:r>
            <a:r>
              <a:rPr lang="lv-LV" dirty="0" err="1"/>
              <a:t>harvestera</a:t>
            </a:r>
            <a:r>
              <a:rPr lang="lv-LV" dirty="0"/>
              <a:t> </a:t>
            </a:r>
            <a:r>
              <a:rPr lang="lv-LV" dirty="0" smtClean="0"/>
              <a:t>datiem;</a:t>
            </a: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80326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024744" cy="81716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lv-LV" dirty="0" smtClean="0">
                <a:latin typeface="Calibri"/>
                <a:ea typeface="Calibri"/>
              </a:rPr>
              <a:t>Vides izglītība</a:t>
            </a:r>
            <a:endParaRPr lang="lv-LV" dirty="0">
              <a:effectLst/>
              <a:latin typeface="Calibri"/>
              <a:ea typeface="Calibri"/>
            </a:endParaRP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755576" y="1988840"/>
            <a:ext cx="7200800" cy="4176464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lv-LV" dirty="0" smtClean="0"/>
              <a:t>Jauniešu </a:t>
            </a:r>
            <a:r>
              <a:rPr lang="lv-LV" dirty="0"/>
              <a:t>aktīva atpūta mežā – ieradumi un tendences (noskaidro, ko jau tagad var darīt mežā, ko piedāvā Mammadaba un citi – Latvijas piemēri. Pētījums: cik bieži jaunieši (9.-12.klase) dodas uz mežu? Ko dara – sēņo, sporto, </a:t>
            </a:r>
            <a:r>
              <a:rPr lang="lv-LV" dirty="0" err="1" smtClean="0"/>
              <a:t>utt</a:t>
            </a:r>
            <a:r>
              <a:rPr lang="lv-LV" dirty="0" smtClean="0"/>
              <a:t>.? </a:t>
            </a:r>
            <a:r>
              <a:rPr lang="lv-LV" dirty="0"/>
              <a:t>kādas ir populārākās aktivitātes? Kādēļ nedodas uz mežu?</a:t>
            </a:r>
          </a:p>
          <a:p>
            <a:pPr lvl="0"/>
            <a:r>
              <a:rPr lang="lv-LV" dirty="0"/>
              <a:t>Izpēti kāda meža vēsturi no pagājušā gadsimta sākuma līdz mūsdienām –(notikumi, vēsturiski, kas tur bijis. Pētījums par kādu konkrētu mežu (var arī savu privāto) – vectēva stāsts, muzeju- vēstures dati.</a:t>
            </a:r>
          </a:p>
          <a:p>
            <a:pPr lvl="0"/>
            <a:r>
              <a:rPr lang="lv-LV" dirty="0"/>
              <a:t>Mežs mobilajos telefonos  - kādas aplikācijas ir pieejamas pasaulē, Latvijā (gan spēles, gan informatīvās)? Izveido topu? Cik ērti lietojamas, cik praktiskas, nepieciešamas? Kādās operētājsistēmās pieejams?  Pētījums – savu skolas biedru aptauja/aplikāciju tests par populārāko aplikāciju </a:t>
            </a:r>
            <a:r>
              <a:rPr lang="lv-LV" dirty="0" smtClean="0"/>
              <a:t>lietojumu.</a:t>
            </a:r>
          </a:p>
          <a:p>
            <a:pPr lvl="0"/>
            <a:r>
              <a:rPr lang="lv-LV" dirty="0" smtClean="0"/>
              <a:t>Sociālās </a:t>
            </a:r>
            <a:r>
              <a:rPr lang="lv-LV" dirty="0"/>
              <a:t>kampaņas „Nemēslo mežā” efektivitāte vienaudžu  skatījumā </a:t>
            </a:r>
          </a:p>
          <a:p>
            <a:pPr marL="6858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257174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/>
          <a:lstStyle/>
          <a:p>
            <a:r>
              <a:rPr lang="lv-LV" dirty="0"/>
              <a:t>Matemātika: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lv-LV" dirty="0">
                <a:latin typeface="Calibri"/>
                <a:ea typeface="Calibri"/>
              </a:rPr>
              <a:t>Dažādu ikdienā lietojamu lietu un vides iekārtojama dzīves cikla analīze kokam un ar to konkurējošiem materiāliem. Pētniecībā var izvēlēties vienu konkrētu lietojuma piemēru (mēbele, logs, durvis, grīda, ārsienu apšuvums </a:t>
            </a:r>
            <a:r>
              <a:rPr lang="lv-LV" dirty="0" err="1">
                <a:latin typeface="Calibri"/>
                <a:ea typeface="Calibri"/>
              </a:rPr>
              <a:t>utml</a:t>
            </a:r>
            <a:r>
              <a:rPr lang="lv-LV" dirty="0">
                <a:latin typeface="Calibri"/>
                <a:ea typeface="Calibri"/>
              </a:rPr>
              <a:t>.). </a:t>
            </a:r>
            <a:r>
              <a:rPr lang="lv-LV" u="sng" dirty="0">
                <a:solidFill>
                  <a:srgbClr val="0000FF"/>
                </a:solidFill>
                <a:latin typeface="Calibri"/>
                <a:ea typeface="Calibri"/>
                <a:hlinkClick r:id="rId2"/>
              </a:rPr>
              <a:t>http://toolkit.balticclimate.org/lv/uznemeji/svid-analizes-instruments/ka-izveidot-klimata-svid-analizi/produkta-dzives-cikla-posmu-noteiksana</a:t>
            </a:r>
            <a:r>
              <a:rPr lang="lv-LV" dirty="0">
                <a:latin typeface="Calibri"/>
                <a:ea typeface="Calibri"/>
              </a:rPr>
              <a:t>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4397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/>
          <a:lstStyle/>
          <a:p>
            <a:r>
              <a:rPr lang="lv-LV" dirty="0"/>
              <a:t>Fizika: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899592" y="1916832"/>
            <a:ext cx="6921217" cy="3915797"/>
          </a:xfrm>
        </p:spPr>
        <p:txBody>
          <a:bodyPr>
            <a:normAutofit fontScale="92500"/>
          </a:bodyPr>
          <a:lstStyle/>
          <a:p>
            <a:pPr lvl="0" indent="-342900">
              <a:buFont typeface="Calibri"/>
              <a:buChar char="-"/>
            </a:pPr>
            <a:r>
              <a:rPr lang="lv-LV" dirty="0">
                <a:latin typeface="Calibri"/>
                <a:ea typeface="Calibri"/>
                <a:cs typeface="Times New Roman"/>
              </a:rPr>
              <a:t>Koksnes fizikālo īpašību izpausme (rukšana, briešana, neizbēgamās deformācijas) dažādās lietojuma vietās</a:t>
            </a:r>
          </a:p>
          <a:p>
            <a:pPr marL="742950" lvl="1" indent="-285750">
              <a:spcAft>
                <a:spcPts val="0"/>
              </a:spcAft>
              <a:buFont typeface="Courier New"/>
              <a:buChar char="o"/>
            </a:pPr>
            <a:r>
              <a:rPr lang="lv-LV" sz="2400" dirty="0">
                <a:latin typeface="Calibri"/>
                <a:ea typeface="Calibri"/>
              </a:rPr>
              <a:t>Teorētisks pētījums – literatūras analīze</a:t>
            </a:r>
          </a:p>
          <a:p>
            <a:pPr marL="742950" lvl="1" indent="-285750">
              <a:spcAft>
                <a:spcPts val="0"/>
              </a:spcAft>
              <a:buFont typeface="Courier New"/>
              <a:buChar char="o"/>
            </a:pPr>
            <a:r>
              <a:rPr lang="lv-LV" sz="2400" dirty="0">
                <a:latin typeface="Calibri"/>
                <a:ea typeface="Calibri"/>
              </a:rPr>
              <a:t>Praktisks pētījums „Rīgas ielās un parkos”- ārdurvju, logu, žogu, solu un tamlīdzīgu objektu analīze. </a:t>
            </a:r>
          </a:p>
          <a:p>
            <a:pPr lvl="0" indent="-342900">
              <a:buFont typeface="Calibri"/>
              <a:buChar char="-"/>
            </a:pPr>
            <a:r>
              <a:rPr lang="lv-LV" dirty="0">
                <a:latin typeface="Calibri"/>
                <a:ea typeface="Calibri"/>
                <a:cs typeface="Times New Roman"/>
              </a:rPr>
              <a:t>Koksnes plastiskums un koksnes liekšanas vienkāršo tehnoloģiju izmantošana dažādu noderīgu lietu izgatavošanai, spieķi, pakaramie, velosipēdu detaļas </a:t>
            </a:r>
            <a:r>
              <a:rPr lang="lv-LV" dirty="0" err="1">
                <a:latin typeface="Calibri"/>
                <a:ea typeface="Calibri"/>
                <a:cs typeface="Times New Roman"/>
              </a:rPr>
              <a:t>utml</a:t>
            </a:r>
            <a:r>
              <a:rPr lang="lv-LV" dirty="0">
                <a:latin typeface="Calibri"/>
                <a:ea typeface="Calibri"/>
                <a:cs typeface="Times New Roman"/>
              </a:rPr>
              <a:t>. 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2680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/>
          <a:lstStyle/>
          <a:p>
            <a:r>
              <a:rPr lang="lv-LV" dirty="0"/>
              <a:t>Fizikālā ķīmija: 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971600" y="2323652"/>
            <a:ext cx="6849209" cy="3625628"/>
          </a:xfrm>
        </p:spPr>
        <p:txBody>
          <a:bodyPr/>
          <a:lstStyle/>
          <a:p>
            <a:pPr lvl="0" indent="-342900">
              <a:buFont typeface="Calibri"/>
              <a:buChar char="-"/>
            </a:pPr>
            <a:r>
              <a:rPr lang="lv-LV" dirty="0">
                <a:latin typeface="Calibri"/>
                <a:ea typeface="Calibri"/>
                <a:cs typeface="Times New Roman"/>
              </a:rPr>
              <a:t>Koksnes virsmu aizsargājoši dekoratīvā apdare</a:t>
            </a:r>
          </a:p>
          <a:p>
            <a:pPr marL="742950" lvl="1" indent="-285750">
              <a:spcAft>
                <a:spcPts val="0"/>
              </a:spcAft>
              <a:buFont typeface="Courier New"/>
              <a:buChar char="o"/>
            </a:pPr>
            <a:r>
              <a:rPr lang="lv-LV" sz="2400" dirty="0">
                <a:latin typeface="Calibri"/>
                <a:ea typeface="Calibri"/>
              </a:rPr>
              <a:t>Teorētisks pētījums – literatūras analīze</a:t>
            </a:r>
          </a:p>
          <a:p>
            <a:pPr marL="742950" lvl="1" indent="-285750">
              <a:spcAft>
                <a:spcPts val="0"/>
              </a:spcAft>
              <a:buFont typeface="Courier New"/>
              <a:buChar char="o"/>
            </a:pPr>
            <a:r>
              <a:rPr lang="lv-LV" sz="2400" dirty="0">
                <a:latin typeface="Calibri"/>
                <a:ea typeface="Calibri"/>
              </a:rPr>
              <a:t>Praktisks pētījums „Rīgas ielās un parkos”- </a:t>
            </a:r>
            <a:r>
              <a:rPr lang="lv-LV" sz="2400" dirty="0" err="1">
                <a:latin typeface="Calibri"/>
                <a:ea typeface="Calibri"/>
              </a:rPr>
              <a:t>Fasāžu,ārdurvju</a:t>
            </a:r>
            <a:r>
              <a:rPr lang="lv-LV" sz="2400" dirty="0">
                <a:latin typeface="Calibri"/>
                <a:ea typeface="Calibri"/>
              </a:rPr>
              <a:t>, logu, žogu, solu un tamlīdzīgu objektu analīze.</a:t>
            </a:r>
          </a:p>
          <a:p>
            <a:pPr lvl="0" indent="-342900">
              <a:buFont typeface="Calibri"/>
              <a:buChar char="-"/>
            </a:pPr>
            <a:r>
              <a:rPr lang="lv-LV" dirty="0">
                <a:latin typeface="Calibri"/>
                <a:ea typeface="Calibri"/>
                <a:cs typeface="Times New Roman"/>
              </a:rPr>
              <a:t>Pelēkā koksne „</a:t>
            </a:r>
            <a:r>
              <a:rPr lang="lv-LV" dirty="0" err="1">
                <a:latin typeface="Calibri"/>
                <a:ea typeface="Calibri"/>
                <a:cs typeface="Times New Roman"/>
              </a:rPr>
              <a:t>Grey</a:t>
            </a:r>
            <a:r>
              <a:rPr lang="lv-LV" dirty="0">
                <a:latin typeface="Calibri"/>
                <a:ea typeface="Calibri"/>
                <a:cs typeface="Times New Roman"/>
              </a:rPr>
              <a:t> </a:t>
            </a:r>
            <a:r>
              <a:rPr lang="lv-LV" dirty="0" err="1">
                <a:latin typeface="Calibri"/>
                <a:ea typeface="Calibri"/>
                <a:cs typeface="Times New Roman"/>
              </a:rPr>
              <a:t>Wood</a:t>
            </a:r>
            <a:r>
              <a:rPr lang="lv-LV" dirty="0">
                <a:latin typeface="Calibri"/>
                <a:ea typeface="Calibri"/>
                <a:cs typeface="Times New Roman"/>
              </a:rPr>
              <a:t>” (koksne bez apdares)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4678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r>
              <a:rPr lang="lv-LV" dirty="0"/>
              <a:t>Rūpnieciskais dizains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>
              <a:buFont typeface="Calibri"/>
              <a:buChar char="-"/>
            </a:pPr>
            <a:r>
              <a:rPr lang="lv-LV" dirty="0">
                <a:latin typeface="Calibri"/>
                <a:ea typeface="Calibri"/>
                <a:cs typeface="Times New Roman"/>
              </a:rPr>
              <a:t>Zelta griezums mēbeļu un koka ēku konstrukcijās </a:t>
            </a:r>
          </a:p>
          <a:p>
            <a:pPr marL="742950" lvl="1" indent="-285750">
              <a:spcAft>
                <a:spcPts val="0"/>
              </a:spcAft>
              <a:buFont typeface="Courier New"/>
              <a:buChar char="o"/>
            </a:pPr>
            <a:r>
              <a:rPr lang="lv-LV" sz="2400" dirty="0">
                <a:latin typeface="Calibri"/>
                <a:ea typeface="Calibri"/>
              </a:rPr>
              <a:t>Teorētisks pētījums – literatūras analīze</a:t>
            </a:r>
          </a:p>
          <a:p>
            <a:pPr marL="742950" lvl="1" indent="-285750">
              <a:spcAft>
                <a:spcPts val="0"/>
              </a:spcAft>
              <a:buFont typeface="Courier New"/>
              <a:buChar char="o"/>
            </a:pPr>
            <a:r>
              <a:rPr lang="lv-LV" sz="2400" dirty="0">
                <a:latin typeface="Calibri"/>
                <a:ea typeface="Calibri"/>
              </a:rPr>
              <a:t>Praktisks pētījums „Rīgas ielās un mēbeļu salonos”</a:t>
            </a:r>
          </a:p>
          <a:p>
            <a:pPr lvl="0" indent="-342900">
              <a:buFont typeface="Calibri"/>
              <a:buChar char="-"/>
            </a:pPr>
            <a:r>
              <a:rPr lang="lv-LV" dirty="0">
                <a:latin typeface="Calibri"/>
                <a:ea typeface="Calibri"/>
                <a:cs typeface="Times New Roman"/>
              </a:rPr>
              <a:t>Mēbeļu dizaina attīstība Eiropā un tās atspoguļošanās Rīgas mēbeļu veikalos.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4424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r>
              <a:rPr lang="lv-LV" dirty="0"/>
              <a:t>Bionika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>
              <a:buFont typeface="Calibri"/>
              <a:buChar char="-"/>
            </a:pPr>
            <a:r>
              <a:rPr lang="lv-LV" dirty="0">
                <a:latin typeface="Calibri"/>
                <a:ea typeface="Calibri"/>
                <a:cs typeface="Times New Roman"/>
              </a:rPr>
              <a:t>Dabas formas koksnes produktos un tehnoloģijās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0708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</TotalTime>
  <Words>412</Words>
  <Application>Microsoft Office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ZPD TĒMAS  - RĪGAS TEIKAS VIDUSSKOLA</vt:lpstr>
      <vt:lpstr>Vides aizsardzība </vt:lpstr>
      <vt:lpstr>Meža apsaimniekošana</vt:lpstr>
      <vt:lpstr>Vides izglītība</vt:lpstr>
      <vt:lpstr>Matemātika:</vt:lpstr>
      <vt:lpstr>Fizika:</vt:lpstr>
      <vt:lpstr>Fizikālā ķīmija: </vt:lpstr>
      <vt:lpstr>Rūpnieciskais dizains</vt:lpstr>
      <vt:lpstr>Bionika</vt:lpstr>
    </vt:vector>
  </TitlesOfParts>
  <Company>AS Latvijas valsts mezi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ZPD TĒMAS  - RĪGAS TEIKAS VIDUSSKOLA</dc:title>
  <dc:creator>lietotajs2</dc:creator>
  <cp:lastModifiedBy>PKalva</cp:lastModifiedBy>
  <cp:revision>2</cp:revision>
  <dcterms:created xsi:type="dcterms:W3CDTF">2013-10-08T09:43:28Z</dcterms:created>
  <dcterms:modified xsi:type="dcterms:W3CDTF">2013-10-11T05:23:58Z</dcterms:modified>
</cp:coreProperties>
</file>