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8" r:id="rId3"/>
    <p:sldId id="259" r:id="rId4"/>
    <p:sldId id="257" r:id="rId5"/>
    <p:sldId id="260" r:id="rId6"/>
    <p:sldId id="263" r:id="rId7"/>
    <p:sldId id="266" r:id="rId8"/>
    <p:sldId id="264" r:id="rId9"/>
    <p:sldId id="262" r:id="rId10"/>
    <p:sldId id="265" r:id="rId11"/>
    <p:sldId id="273" r:id="rId12"/>
    <p:sldId id="269" r:id="rId13"/>
    <p:sldId id="270" r:id="rId14"/>
    <p:sldId id="272" r:id="rId15"/>
    <p:sldId id="271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69D21-AA6D-42C2-B041-660D6E0B7745}" type="datetimeFigureOut">
              <a:rPr lang="lv-LV" smtClean="0"/>
              <a:t>10.06.2015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13D82-84CD-46DA-98DB-2DD36A5F7C5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1974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29E1-820B-44F4-942D-20ADAA111B97}" type="datetime1">
              <a:rPr lang="lv-LV" smtClean="0"/>
              <a:t>10.06.2015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78D-74D3-4367-9331-773DA1AF38BB}" type="slidenum">
              <a:rPr lang="lv-LV" smtClean="0"/>
              <a:t>‹#›</a:t>
            </a:fld>
            <a:endParaRPr lang="lv-LV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4D66-3A4B-4064-85F4-72B8618A17F4}" type="datetime1">
              <a:rPr lang="lv-LV" smtClean="0"/>
              <a:t>10.06.2015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78D-74D3-4367-9331-773DA1AF38B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794F-6932-48B6-8449-3C6C374B1EC1}" type="datetime1">
              <a:rPr lang="lv-LV" smtClean="0"/>
              <a:t>10.06.2015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78D-74D3-4367-9331-773DA1AF38B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FE3E-EC0B-4D6C-BBAC-34C7A57DC6BE}" type="datetime1">
              <a:rPr lang="lv-LV" smtClean="0"/>
              <a:t>10.06.2015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78D-74D3-4367-9331-773DA1AF38B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F8E-9EB3-409C-9AB3-E6AFE62ABCED}" type="datetime1">
              <a:rPr lang="lv-LV" smtClean="0"/>
              <a:t>10.06.2015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78D-74D3-4367-9331-773DA1AF38BB}" type="slidenum">
              <a:rPr lang="lv-LV" smtClean="0"/>
              <a:t>‹#›</a:t>
            </a:fld>
            <a:endParaRPr lang="lv-LV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DBAE-3566-4081-8791-2360661C670D}" type="datetime1">
              <a:rPr lang="lv-LV" smtClean="0"/>
              <a:t>10.06.2015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78D-74D3-4367-9331-773DA1AF38B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9CD0-281F-4DB0-B4FE-BCB9B7328344}" type="datetime1">
              <a:rPr lang="lv-LV" smtClean="0"/>
              <a:t>10.06.2015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78D-74D3-4367-9331-773DA1AF38BB}" type="slidenum">
              <a:rPr lang="lv-LV" smtClean="0"/>
              <a:t>‹#›</a:t>
            </a:fld>
            <a:endParaRPr lang="lv-LV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CC56-20AF-4D19-9AAA-7E12BDE6AD49}" type="datetime1">
              <a:rPr lang="lv-LV" smtClean="0"/>
              <a:t>10.06.2015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78D-74D3-4367-9331-773DA1AF38B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06CA-409A-413B-ABDF-6540594E875C}" type="datetime1">
              <a:rPr lang="lv-LV" smtClean="0"/>
              <a:t>10.06.2015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78D-74D3-4367-9331-773DA1AF38B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EF0D-22E8-4429-BE5D-FA0C4F2EBEA3}" type="datetime1">
              <a:rPr lang="lv-LV" smtClean="0"/>
              <a:t>10.06.2015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78D-74D3-4367-9331-773DA1AF38BB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4571-0302-4F0E-86A1-EE9FA7E89901}" type="datetime1">
              <a:rPr lang="lv-LV" smtClean="0"/>
              <a:t>10.06.2015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78D-74D3-4367-9331-773DA1AF38B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94BE6FF-FEDA-460F-B52E-E2B056CB396B}" type="datetime1">
              <a:rPr lang="lv-LV" smtClean="0"/>
              <a:t>10.06.2015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ES Erasmus+ projekts "Inovatīvas mācību metodes kvalitatīvam izglītības procesam" Nr. 2014-1-LV01-KA101-000283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289C78D-74D3-4367-9331-773DA1AF38BB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v-LV" dirty="0"/>
              <a:t>Using innovative teaching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90656" cy="3092152"/>
          </a:xfrm>
        </p:spPr>
        <p:txBody>
          <a:bodyPr>
            <a:normAutofit/>
          </a:bodyPr>
          <a:lstStyle/>
          <a:p>
            <a:pPr algn="ctr"/>
            <a:endParaRPr lang="lv-LV" dirty="0" smtClean="0"/>
          </a:p>
          <a:p>
            <a:pPr algn="ctr"/>
            <a:endParaRPr lang="lv-LV" dirty="0"/>
          </a:p>
          <a:p>
            <a:pPr algn="ctr"/>
            <a:endParaRPr lang="lv-LV" dirty="0" smtClean="0"/>
          </a:p>
          <a:p>
            <a:pPr algn="ctr"/>
            <a:r>
              <a:rPr lang="lv-LV" dirty="0" smtClean="0"/>
              <a:t>Lauma Salmane</a:t>
            </a:r>
          </a:p>
          <a:p>
            <a:pPr algn="ctr"/>
            <a:r>
              <a:rPr lang="lv-LV" b="0" dirty="0" smtClean="0">
                <a:solidFill>
                  <a:schemeClr val="tx1"/>
                </a:solidFill>
              </a:rPr>
              <a:t>Teacher of Nature sciences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8680"/>
            <a:ext cx="1395413" cy="60563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503" y="18288"/>
            <a:ext cx="8884245" cy="329184"/>
          </a:xfrm>
        </p:spPr>
        <p:txBody>
          <a:bodyPr/>
          <a:lstStyle/>
          <a:p>
            <a:r>
              <a:rPr lang="sv-SE" dirty="0" smtClean="0"/>
              <a:t>ES Erasmus+ projekts "Inovatīvas mācību metodes kvalitatīvam izglītības procesam" Nr. 2014-1-LV01-KA101-000283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546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Work with 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2890664" cy="3552056"/>
          </a:xfrm>
        </p:spPr>
        <p:txBody>
          <a:bodyPr/>
          <a:lstStyle/>
          <a:p>
            <a:r>
              <a:rPr lang="en-US" dirty="0"/>
              <a:t>Sort definitions, concepts and create schemes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335" y="1556792"/>
            <a:ext cx="5737742" cy="4656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8680"/>
            <a:ext cx="1395413" cy="60563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r>
              <a:rPr lang="sv-SE" dirty="0" smtClean="0"/>
              <a:t>ES Erasmus+ projekts "Inovatīvas mācību metodes kvalitatīvam izglītības procesam" Nr. 2014-1-LV01-KA101-000283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1888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Research </a:t>
            </a:r>
            <a:r>
              <a:rPr lang="lv-LV" dirty="0"/>
              <a:t>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4762872" cy="3552056"/>
          </a:xfrm>
        </p:spPr>
        <p:txBody>
          <a:bodyPr/>
          <a:lstStyle/>
          <a:p>
            <a:r>
              <a:rPr lang="lv-LV" dirty="0"/>
              <a:t>We work on projects, to prove that what is learned in theory works in real life as well.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3651870" cy="4869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8680"/>
            <a:ext cx="1395413" cy="60563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r>
              <a:rPr lang="sv-SE" dirty="0" smtClean="0"/>
              <a:t>ES Erasmus+ projekts "Inovatīvas mācību metodes kvalitatīvam izglītības procesam" Nr. 2014-1-LV01-KA101-000283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371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For example, worms importance in </a:t>
            </a:r>
            <a:r>
              <a:rPr lang="lv-LV" dirty="0" smtClean="0"/>
              <a:t>exosystem.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3" y="1340768"/>
            <a:ext cx="2736304" cy="2263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25561"/>
            <a:ext cx="3744416" cy="4992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2816"/>
            <a:ext cx="2376264" cy="3168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8"/>
            <a:ext cx="4536504" cy="2428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8680"/>
            <a:ext cx="1395413" cy="60563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r>
              <a:rPr lang="sv-SE" dirty="0" smtClean="0"/>
              <a:t>ES Erasmus+ projekts "Inovatīvas mācību metodes kvalitatīvam izglītības procesam" Nr. 2014-1-LV01-KA101-000283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188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4664"/>
            <a:ext cx="5148064" cy="3861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08007"/>
            <a:ext cx="3488584" cy="4651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068960"/>
            <a:ext cx="2627784" cy="3503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8680"/>
            <a:ext cx="1395413" cy="60563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r>
              <a:rPr lang="sv-SE" dirty="0" smtClean="0"/>
              <a:t>ES Erasmus+ projekts "Inovatīvas mācību metodes kvalitatīvam izglītības procesam" Nr. 2014-1-LV01-KA101-000283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371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24264"/>
          </a:xfrm>
        </p:spPr>
        <p:txBody>
          <a:bodyPr/>
          <a:lstStyle/>
          <a:p>
            <a:pPr marL="0" indent="0">
              <a:buNone/>
            </a:pPr>
            <a:r>
              <a:rPr lang="lv-LV" dirty="0" err="1" smtClean="0"/>
              <a:t>Exploring</a:t>
            </a:r>
            <a:r>
              <a:rPr lang="lv-LV" dirty="0" smtClean="0"/>
              <a:t> </a:t>
            </a:r>
            <a:r>
              <a:rPr lang="lv-LV" dirty="0" err="1" smtClean="0"/>
              <a:t>plants</a:t>
            </a:r>
            <a:r>
              <a:rPr lang="lv-LV" dirty="0" smtClean="0"/>
              <a:t> </a:t>
            </a:r>
            <a:r>
              <a:rPr lang="lv-LV" dirty="0"/>
              <a:t>necessity for daylight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38853" cy="4565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68" y="2052600"/>
            <a:ext cx="3869380" cy="458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8680"/>
            <a:ext cx="1395413" cy="60563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r>
              <a:rPr lang="sv-SE" dirty="0" smtClean="0"/>
              <a:t>ES Erasmus+ projekts "Inovatīvas mācību metodes kvalitatīvam izglītības procesam" Nr. 2014-1-LV01-KA101-000283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371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After doing so students share their findings </a:t>
            </a:r>
            <a:r>
              <a:rPr lang="lv-LV" dirty="0" err="1"/>
              <a:t>and</a:t>
            </a:r>
            <a:r>
              <a:rPr lang="lv-LV" dirty="0"/>
              <a:t> </a:t>
            </a:r>
            <a:endParaRPr lang="lv-LV" dirty="0" smtClean="0"/>
          </a:p>
          <a:p>
            <a:pPr marL="0" indent="0">
              <a:buNone/>
            </a:pPr>
            <a:r>
              <a:rPr lang="lv-LV" dirty="0" err="1" smtClean="0"/>
              <a:t>explain</a:t>
            </a:r>
            <a:r>
              <a:rPr lang="lv-LV" dirty="0" smtClean="0"/>
              <a:t> </a:t>
            </a:r>
            <a:r>
              <a:rPr lang="lv-LV" dirty="0"/>
              <a:t>what they have learned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57075"/>
            <a:ext cx="6732240" cy="4924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8680"/>
            <a:ext cx="1395413" cy="60563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r>
              <a:rPr lang="sv-SE" dirty="0" smtClean="0"/>
              <a:t>ES Erasmus+ projekts "Inovatīvas mācību metodes kvalitatīvam izglītības procesam" Nr. 2014-1-LV01-KA101-000283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371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Outdoor </a:t>
            </a:r>
            <a:r>
              <a:rPr lang="lv-LV" dirty="0"/>
              <a:t>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In study excursions we do group work with worksheets, where students complete variety of tasks – look up information, count, tkae pictures, compare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24944"/>
            <a:ext cx="6372200" cy="3731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8680"/>
            <a:ext cx="1395413" cy="60563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r>
              <a:rPr lang="sv-SE" dirty="0" smtClean="0"/>
              <a:t>ES Erasmus+ projekts "Inovatīvas mācību metodes kvalitatīvam izglītības procesam" Nr. 2014-1-LV01-KA101-000283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165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496272"/>
          </a:xfrm>
        </p:spPr>
        <p:txBody>
          <a:bodyPr/>
          <a:lstStyle/>
          <a:p>
            <a:pPr marL="0" lvl="0" indent="0">
              <a:buNone/>
            </a:pPr>
            <a:r>
              <a:rPr lang="lv-LV" dirty="0"/>
              <a:t>For example, study excursion to Riga Zoo – where students where split into ten groups and each </a:t>
            </a:r>
            <a:r>
              <a:rPr lang="lv-LV" dirty="0" err="1"/>
              <a:t>had</a:t>
            </a:r>
            <a:r>
              <a:rPr lang="lv-LV" dirty="0"/>
              <a:t> </a:t>
            </a:r>
            <a:r>
              <a:rPr lang="lv-LV" dirty="0" err="1" smtClean="0"/>
              <a:t>its</a:t>
            </a:r>
            <a:r>
              <a:rPr lang="lv-LV" dirty="0" smtClean="0"/>
              <a:t> </a:t>
            </a:r>
            <a:r>
              <a:rPr lang="lv-LV" dirty="0"/>
              <a:t>own tasks.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88" y="2348880"/>
            <a:ext cx="3412012" cy="36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2700300" cy="36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725" y="2348880"/>
            <a:ext cx="2700300" cy="36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04664"/>
            <a:ext cx="1395413" cy="60563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r>
              <a:rPr lang="sv-SE" dirty="0" smtClean="0"/>
              <a:t>ES Erasmus+ projekts "Inovatīvas mācību metodes kvalitatīvam izglītības procesam" Nr. 2014-1-LV01-KA101-000283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165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Thank you for </a:t>
            </a:r>
            <a:r>
              <a:rPr lang="en-US"/>
              <a:t>your </a:t>
            </a:r>
            <a:r>
              <a:rPr lang="en-US" smtClean="0"/>
              <a:t>attention</a:t>
            </a:r>
            <a:r>
              <a:rPr lang="lv-LV" smtClean="0"/>
              <a:t>!</a:t>
            </a:r>
            <a:endParaRPr lang="lv-LV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8999"/>
            <a:ext cx="4122239" cy="31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8680"/>
            <a:ext cx="1395413" cy="60563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r>
              <a:rPr lang="sv-SE" dirty="0" smtClean="0"/>
              <a:t>ES Erasmus+ projekts "Inovatīvas mācību metodes kvalitatīvam izglītības procesam" Nr. 2014-1-LV01-KA101-000283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108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Usage </a:t>
            </a:r>
            <a:r>
              <a:rPr lang="lv-LV" dirty="0"/>
              <a:t>of visual 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/>
          <a:lstStyle/>
          <a:p>
            <a:pPr marL="0" indent="0" algn="ctr">
              <a:buNone/>
            </a:pPr>
            <a:r>
              <a:rPr lang="lv-LV" dirty="0"/>
              <a:t>I use a lot of video materials in my work, that I </a:t>
            </a:r>
            <a:r>
              <a:rPr lang="lv-LV" dirty="0" err="1" smtClean="0"/>
              <a:t>have</a:t>
            </a:r>
            <a:r>
              <a:rPr lang="lv-LV" dirty="0" smtClean="0"/>
              <a:t> </a:t>
            </a:r>
            <a:r>
              <a:rPr lang="lv-LV" dirty="0" err="1" smtClean="0"/>
              <a:t>found</a:t>
            </a:r>
            <a:r>
              <a:rPr lang="lv-LV" dirty="0" smtClean="0"/>
              <a:t> </a:t>
            </a:r>
            <a:r>
              <a:rPr lang="lv-LV" dirty="0" err="1" smtClean="0"/>
              <a:t>on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internet</a:t>
            </a:r>
            <a:r>
              <a:rPr lang="lv-LV" dirty="0" smtClean="0"/>
              <a:t> </a:t>
            </a:r>
            <a:r>
              <a:rPr lang="lv-LV" dirty="0"/>
              <a:t>in </a:t>
            </a:r>
            <a:r>
              <a:rPr lang="lv-LV" dirty="0" err="1"/>
              <a:t>foreign</a:t>
            </a:r>
            <a:r>
              <a:rPr lang="lv-LV" dirty="0"/>
              <a:t> </a:t>
            </a:r>
            <a:r>
              <a:rPr lang="lv-LV" dirty="0" err="1" smtClean="0"/>
              <a:t>languages</a:t>
            </a:r>
            <a:r>
              <a:rPr lang="lv-LV" dirty="0" smtClean="0"/>
              <a:t> </a:t>
            </a:r>
            <a:r>
              <a:rPr lang="lv-LV" dirty="0"/>
              <a:t>that are good for representing </a:t>
            </a:r>
            <a:r>
              <a:rPr lang="lv-LV" dirty="0" err="1"/>
              <a:t>curriculum</a:t>
            </a:r>
            <a:r>
              <a:rPr lang="lv-LV" dirty="0"/>
              <a:t> </a:t>
            </a:r>
            <a:r>
              <a:rPr lang="lv-LV" dirty="0" err="1" smtClean="0"/>
              <a:t>visually</a:t>
            </a:r>
            <a:r>
              <a:rPr lang="lv-LV" dirty="0" smtClean="0"/>
              <a:t> </a:t>
            </a:r>
            <a:r>
              <a:rPr lang="lv-LV" dirty="0"/>
              <a:t>to back up learning from </a:t>
            </a:r>
            <a:r>
              <a:rPr lang="lv-LV" dirty="0" err="1"/>
              <a:t>these</a:t>
            </a:r>
            <a:r>
              <a:rPr lang="lv-LV" dirty="0"/>
              <a:t> </a:t>
            </a:r>
            <a:r>
              <a:rPr lang="lv-LV" dirty="0" err="1" smtClean="0"/>
              <a:t>videos</a:t>
            </a:r>
            <a:r>
              <a:rPr lang="lv-LV" dirty="0" smtClean="0"/>
              <a:t>. </a:t>
            </a:r>
            <a:r>
              <a:rPr lang="lv-LV" dirty="0" err="1" smtClean="0"/>
              <a:t>Such</a:t>
            </a:r>
            <a:r>
              <a:rPr lang="lv-LV" dirty="0" smtClean="0"/>
              <a:t> </a:t>
            </a:r>
            <a:r>
              <a:rPr lang="lv-LV" dirty="0" err="1" smtClean="0"/>
              <a:t>way</a:t>
            </a:r>
            <a:r>
              <a:rPr lang="lv-LV" dirty="0" smtClean="0"/>
              <a:t> </a:t>
            </a:r>
            <a:r>
              <a:rPr lang="lv-LV" dirty="0"/>
              <a:t>we look up the appropriate terminology, analyse what </a:t>
            </a:r>
            <a:r>
              <a:rPr lang="lv-LV" dirty="0" err="1"/>
              <a:t>we</a:t>
            </a:r>
            <a:r>
              <a:rPr lang="lv-LV" dirty="0"/>
              <a:t> </a:t>
            </a:r>
            <a:r>
              <a:rPr lang="lv-LV" dirty="0" err="1" smtClean="0"/>
              <a:t>see</a:t>
            </a:r>
            <a:r>
              <a:rPr lang="lv-LV" dirty="0" smtClean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videos</a:t>
            </a:r>
            <a:r>
              <a:rPr lang="lv-LV" dirty="0" smtClean="0"/>
              <a:t> </a:t>
            </a:r>
            <a:r>
              <a:rPr lang="lv-LV" dirty="0"/>
              <a:t>and animations.</a:t>
            </a:r>
            <a:br>
              <a:rPr lang="lv-LV" dirty="0"/>
            </a:b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79" y="3573016"/>
            <a:ext cx="4102153" cy="3076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8680"/>
            <a:ext cx="1395413" cy="60563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r>
              <a:rPr lang="sv-SE" dirty="0" smtClean="0"/>
              <a:t>ES Erasmus+ projekts "Inovatīvas mācību metodes kvalitatīvam izglītības procesam" Nr. 2014-1-LV01-KA101-000283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979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96272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For example, cell splitting – its phases, </a:t>
            </a:r>
            <a:r>
              <a:rPr lang="lv-LV" dirty="0" err="1"/>
              <a:t>components</a:t>
            </a:r>
            <a:r>
              <a:rPr lang="lv-LV" dirty="0"/>
              <a:t> </a:t>
            </a:r>
            <a:endParaRPr lang="lv-LV" dirty="0" smtClean="0"/>
          </a:p>
          <a:p>
            <a:pPr marL="0" indent="0">
              <a:buNone/>
            </a:pP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/>
              <a:t>proceses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76" y="4307027"/>
            <a:ext cx="3473276" cy="2550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9630"/>
            <a:ext cx="3600400" cy="2508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32412"/>
            <a:ext cx="3672408" cy="2600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48880"/>
            <a:ext cx="4058170" cy="2939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8680"/>
            <a:ext cx="1395413" cy="60563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r>
              <a:rPr lang="sv-SE" dirty="0" smtClean="0"/>
              <a:t>ES Erasmus+ projekts "Inovatīvas mācību metodes kvalitatīvam izglītības procesam" Nr. 2014-1-LV01-KA101-000283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2109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Or watching a video about snail – we look up the neccessary information in books, like that it </a:t>
            </a:r>
            <a:r>
              <a:rPr lang="lv-LV" dirty="0" err="1"/>
              <a:t>uses</a:t>
            </a:r>
            <a:r>
              <a:rPr lang="lv-LV" dirty="0"/>
              <a:t> </a:t>
            </a:r>
            <a:r>
              <a:rPr lang="lv-LV" dirty="0" err="1" smtClean="0"/>
              <a:t>its</a:t>
            </a:r>
            <a:r>
              <a:rPr lang="lv-LV" dirty="0" smtClean="0"/>
              <a:t> </a:t>
            </a:r>
            <a:r>
              <a:rPr lang="lv-LV" dirty="0"/>
              <a:t>tongue to eat plants</a:t>
            </a:r>
          </a:p>
        </p:txBody>
      </p:sp>
      <p:pic>
        <p:nvPicPr>
          <p:cNvPr id="1026" name="Picture 2" descr="C:\Users\Lauma\Desktop\skolai\Tveršan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6" y="2060848"/>
            <a:ext cx="4415281" cy="376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uma\Desktop\skolai\Tveršan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30" y="3044448"/>
            <a:ext cx="4523438" cy="378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8680"/>
            <a:ext cx="1395413" cy="60563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23736" y="18288"/>
            <a:ext cx="9155904" cy="329184"/>
          </a:xfrm>
        </p:spPr>
        <p:txBody>
          <a:bodyPr/>
          <a:lstStyle/>
          <a:p>
            <a:r>
              <a:rPr lang="sv-SE" dirty="0" smtClean="0"/>
              <a:t>ES Erasmus+ projekts "Inovatīvas mācību metodes kvalitatīvam izglītības procesam" Nr. 2014-1-LV01-KA101-000283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4884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dirty="0" smtClean="0"/>
              <a:t>Usage </a:t>
            </a:r>
            <a:r>
              <a:rPr lang="lv-LV" dirty="0"/>
              <a:t>of </a:t>
            </a:r>
            <a:r>
              <a:rPr lang="lv-LV" dirty="0" err="1"/>
              <a:t>information</a:t>
            </a:r>
            <a:r>
              <a:rPr lang="lv-LV" dirty="0"/>
              <a:t>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err="1" smtClean="0"/>
              <a:t>technologies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I </a:t>
            </a:r>
            <a:r>
              <a:rPr lang="lv-LV" dirty="0" err="1" smtClean="0"/>
              <a:t>have</a:t>
            </a:r>
            <a:r>
              <a:rPr lang="lv-LV" dirty="0" smtClean="0"/>
              <a:t> </a:t>
            </a:r>
            <a:r>
              <a:rPr lang="lv-LV" dirty="0" err="1" smtClean="0"/>
              <a:t>created</a:t>
            </a:r>
            <a:r>
              <a:rPr lang="lv-LV" dirty="0" smtClean="0"/>
              <a:t> </a:t>
            </a:r>
            <a:r>
              <a:rPr lang="lv-LV" dirty="0"/>
              <a:t>interactive learning </a:t>
            </a:r>
            <a:r>
              <a:rPr lang="lv-LV" dirty="0" err="1"/>
              <a:t>materials</a:t>
            </a:r>
            <a:r>
              <a:rPr lang="lv-LV" dirty="0"/>
              <a:t> </a:t>
            </a:r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Active</a:t>
            </a:r>
            <a:r>
              <a:rPr lang="lv-LV" dirty="0" smtClean="0"/>
              <a:t> </a:t>
            </a:r>
            <a:r>
              <a:rPr lang="lv-LV" dirty="0" err="1"/>
              <a:t>Inspire</a:t>
            </a:r>
            <a:r>
              <a:rPr lang="lv-LV" dirty="0"/>
              <a:t> </a:t>
            </a:r>
            <a:r>
              <a:rPr lang="lv-LV" dirty="0" err="1" smtClean="0"/>
              <a:t>environment</a:t>
            </a:r>
            <a:endParaRPr lang="lv-L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46901"/>
            <a:ext cx="3755265" cy="30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91" y="3429000"/>
            <a:ext cx="402154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8680"/>
            <a:ext cx="1395413" cy="60563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r>
              <a:rPr lang="sv-SE" dirty="0" smtClean="0"/>
              <a:t>ES Erasmus+ projekts "Inovatīvas mācību metodes kvalitatīvam izglītības procesam" Nr. 2014-1-LV01-KA101-000283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791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363272" cy="5928320"/>
          </a:xfrm>
        </p:spPr>
        <p:txBody>
          <a:bodyPr/>
          <a:lstStyle/>
          <a:p>
            <a:pPr marL="0" indent="0">
              <a:buNone/>
            </a:pPr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aids – explaining </a:t>
            </a:r>
            <a:r>
              <a:rPr lang="lv-LV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</a:t>
            </a: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for </a:t>
            </a:r>
            <a:r>
              <a:rPr lang="lv-LV" dirty="0"/>
              <a:t>example, fruit types and their </a:t>
            </a:r>
            <a:r>
              <a:rPr lang="lv-LV" dirty="0" err="1"/>
              <a:t>classification</a:t>
            </a:r>
            <a:r>
              <a:rPr lang="lv-LV" dirty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birds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Latvia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/>
              <a:t>different ecosystems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6624736" cy="3590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358806"/>
            <a:ext cx="5948777" cy="3321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83" y="476672"/>
            <a:ext cx="1395413" cy="60563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504" y="18288"/>
            <a:ext cx="9036496" cy="329184"/>
          </a:xfrm>
        </p:spPr>
        <p:txBody>
          <a:bodyPr/>
          <a:lstStyle/>
          <a:p>
            <a:r>
              <a:rPr lang="sv-SE" dirty="0" smtClean="0"/>
              <a:t>ES Erasmus+ projekts "Inovatīvas mācību metodes kvalitatīvam izglītības procesam" Nr. 2014-1-LV01-KA101-000283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45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08240"/>
          </a:xfrm>
        </p:spPr>
        <p:txBody>
          <a:bodyPr/>
          <a:lstStyle/>
          <a:p>
            <a:pPr marL="0" indent="0">
              <a:buNone/>
            </a:pPr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students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 </a:t>
            </a:r>
            <a:r>
              <a:rPr lang="lv-LV" dirty="0"/>
              <a:t>for example, </a:t>
            </a:r>
            <a:r>
              <a:rPr lang="lv-LV" dirty="0" smtClean="0"/>
              <a:t>linking </a:t>
            </a:r>
            <a:r>
              <a:rPr lang="lv-LV" dirty="0"/>
              <a:t>definitions to their explanations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82108"/>
            <a:ext cx="5984662" cy="3277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8680"/>
            <a:ext cx="1395413" cy="60563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r>
              <a:rPr lang="sv-SE" dirty="0" smtClean="0"/>
              <a:t>ES Erasmus+ projekts "Inovatīvas mācību metodes kvalitatīvam izglītības procesam" Nr. 2014-1-LV01-KA101-000283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1888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12296"/>
          </a:xfrm>
        </p:spPr>
        <p:txBody>
          <a:bodyPr/>
          <a:lstStyle/>
          <a:p>
            <a:pPr marL="0" indent="0">
              <a:buNone/>
            </a:pPr>
            <a:r>
              <a:rPr lang="lv-LV" dirty="0" err="1" smtClean="0"/>
              <a:t>Gap</a:t>
            </a:r>
            <a:r>
              <a:rPr lang="lv-LV" dirty="0" smtClean="0"/>
              <a:t> </a:t>
            </a:r>
            <a:r>
              <a:rPr lang="lv-LV" dirty="0" err="1" smtClean="0"/>
              <a:t>filling</a:t>
            </a:r>
            <a:r>
              <a:rPr lang="lv-LV" dirty="0" smtClean="0"/>
              <a:t> </a:t>
            </a:r>
            <a:r>
              <a:rPr lang="lv-LV" dirty="0" err="1" smtClean="0"/>
              <a:t>tasks</a:t>
            </a:r>
            <a:r>
              <a:rPr lang="lv-LV" dirty="0" smtClean="0"/>
              <a:t> </a:t>
            </a:r>
            <a:r>
              <a:rPr lang="lv-LV" dirty="0" err="1" smtClean="0"/>
              <a:t>with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missing</a:t>
            </a:r>
            <a:r>
              <a:rPr lang="lv-LV" dirty="0" smtClean="0"/>
              <a:t> words </a:t>
            </a: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10230"/>
            <a:ext cx="5472608" cy="4104456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3"/>
            <a:ext cx="2808312" cy="324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8680"/>
            <a:ext cx="1395413" cy="60563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r>
              <a:rPr lang="sv-SE" dirty="0" smtClean="0"/>
              <a:t>ES Erasmus+ projekts "Inovatīvas mācību metodes kvalitatīvam izglītības procesam" Nr. 2014-1-LV01-KA101-000283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1888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928320"/>
          </a:xfrm>
        </p:spPr>
        <p:txBody>
          <a:bodyPr/>
          <a:lstStyle/>
          <a:p>
            <a:pPr marL="0" indent="0">
              <a:buNone/>
            </a:pPr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for pairs and single students at </a:t>
            </a:r>
            <a:r>
              <a:rPr lang="lv-LV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lv-LV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interactive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</a:t>
            </a: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for </a:t>
            </a:r>
            <a:r>
              <a:rPr lang="lv-LV" dirty="0"/>
              <a:t>example, </a:t>
            </a:r>
            <a:r>
              <a:rPr lang="lv-LV" dirty="0" err="1" smtClean="0"/>
              <a:t>fish</a:t>
            </a:r>
            <a:r>
              <a:rPr lang="lv-LV" dirty="0" smtClean="0"/>
              <a:t> </a:t>
            </a:r>
            <a:r>
              <a:rPr lang="lv-LV" dirty="0"/>
              <a:t>diversity, </a:t>
            </a:r>
            <a:r>
              <a:rPr lang="lv-LV" dirty="0" err="1" smtClean="0"/>
              <a:t>moleculestructure</a:t>
            </a:r>
            <a:r>
              <a:rPr lang="lv-LV" dirty="0" smtClean="0"/>
              <a:t> </a:t>
            </a:r>
            <a:r>
              <a:rPr lang="lv-LV" dirty="0"/>
              <a:t>from quarks to atoms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68341"/>
            <a:ext cx="5452137" cy="2808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184"/>
            <a:ext cx="4788024" cy="264463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04085"/>
            <a:ext cx="2838858" cy="219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8680"/>
            <a:ext cx="1395413" cy="60563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r>
              <a:rPr lang="sv-SE" dirty="0" smtClean="0"/>
              <a:t>ES Erasmus+ projekts "Inovatīvas mācību metodes kvalitatīvam izglītības procesam" Nr. 2014-1-LV01-KA101-000283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87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95</TotalTime>
  <Words>566</Words>
  <Application>Microsoft Office PowerPoint</Application>
  <PresentationFormat>On-screen Show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Using innovative teaching methods</vt:lpstr>
      <vt:lpstr>Usage of visual aids</vt:lpstr>
      <vt:lpstr>PowerPoint Presentation</vt:lpstr>
      <vt:lpstr>PowerPoint Presentation</vt:lpstr>
      <vt:lpstr>Usage of information  technologies</vt:lpstr>
      <vt:lpstr>PowerPoint Presentation</vt:lpstr>
      <vt:lpstr>PowerPoint Presentation</vt:lpstr>
      <vt:lpstr>PowerPoint Presentation</vt:lpstr>
      <vt:lpstr>PowerPoint Presentation</vt:lpstr>
      <vt:lpstr>Work with handouts</vt:lpstr>
      <vt:lpstr>Research work</vt:lpstr>
      <vt:lpstr>PowerPoint Presentation</vt:lpstr>
      <vt:lpstr>PowerPoint Presentation</vt:lpstr>
      <vt:lpstr>PowerPoint Presentation</vt:lpstr>
      <vt:lpstr>PowerPoint Presentation</vt:lpstr>
      <vt:lpstr>Outdoor studies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Lauma</dc:creator>
  <cp:lastModifiedBy>hbriede</cp:lastModifiedBy>
  <cp:revision>12</cp:revision>
  <dcterms:created xsi:type="dcterms:W3CDTF">2015-06-03T19:53:24Z</dcterms:created>
  <dcterms:modified xsi:type="dcterms:W3CDTF">2015-06-10T11:29:16Z</dcterms:modified>
</cp:coreProperties>
</file>